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7" r:id="rId3"/>
    <p:sldId id="262" r:id="rId4"/>
    <p:sldId id="265" r:id="rId5"/>
    <p:sldId id="259" r:id="rId6"/>
    <p:sldId id="264" r:id="rId7"/>
    <p:sldId id="258" r:id="rId8"/>
    <p:sldId id="263" r:id="rId9"/>
    <p:sldId id="260" r:id="rId10"/>
    <p:sldId id="267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1755" autoAdjust="0"/>
    <p:restoredTop sz="94660"/>
  </p:normalViewPr>
  <p:slideViewPr>
    <p:cSldViewPr snapToGrid="0">
      <p:cViewPr varScale="1">
        <p:scale>
          <a:sx n="91" d="100"/>
          <a:sy n="91" d="100"/>
        </p:scale>
        <p:origin x="-26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27768-8CF3-4BF1-BBE9-D674F9EE5640}" type="datetimeFigureOut">
              <a:rPr lang="ru-RU" smtClean="0"/>
              <a:pPr/>
              <a:t>22.09.2022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B2B4-F09D-4060-B050-916862855A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42504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27768-8CF3-4BF1-BBE9-D674F9EE5640}" type="datetimeFigureOut">
              <a:rPr lang="ru-RU" smtClean="0"/>
              <a:pPr/>
              <a:t>22.09.2022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B2B4-F09D-4060-B050-916862855A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10631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27768-8CF3-4BF1-BBE9-D674F9EE5640}" type="datetimeFigureOut">
              <a:rPr lang="ru-RU" smtClean="0"/>
              <a:pPr/>
              <a:t>22.09.2022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B2B4-F09D-4060-B050-916862855A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56869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27768-8CF3-4BF1-BBE9-D674F9EE5640}" type="datetimeFigureOut">
              <a:rPr lang="ru-RU" smtClean="0"/>
              <a:pPr/>
              <a:t>22.09.2022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B2B4-F09D-4060-B050-916862855A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30883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27768-8CF3-4BF1-BBE9-D674F9EE5640}" type="datetimeFigureOut">
              <a:rPr lang="ru-RU" smtClean="0"/>
              <a:pPr/>
              <a:t>22.09.2022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B2B4-F09D-4060-B050-916862855A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110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27768-8CF3-4BF1-BBE9-D674F9EE5640}" type="datetimeFigureOut">
              <a:rPr lang="ru-RU" smtClean="0"/>
              <a:pPr/>
              <a:t>22.09.2022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B2B4-F09D-4060-B050-916862855A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71449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27768-8CF3-4BF1-BBE9-D674F9EE5640}" type="datetimeFigureOut">
              <a:rPr lang="ru-RU" smtClean="0"/>
              <a:pPr/>
              <a:t>22.09.2022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B2B4-F09D-4060-B050-916862855A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7678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27768-8CF3-4BF1-BBE9-D674F9EE5640}" type="datetimeFigureOut">
              <a:rPr lang="ru-RU" smtClean="0"/>
              <a:pPr/>
              <a:t>22.09.2022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B2B4-F09D-4060-B050-916862855A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81328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27768-8CF3-4BF1-BBE9-D674F9EE5640}" type="datetimeFigureOut">
              <a:rPr lang="ru-RU" smtClean="0"/>
              <a:pPr/>
              <a:t>22.09.2022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B2B4-F09D-4060-B050-916862855A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88386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27768-8CF3-4BF1-BBE9-D674F9EE5640}" type="datetimeFigureOut">
              <a:rPr lang="ru-RU" smtClean="0"/>
              <a:pPr/>
              <a:t>22.09.2022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B2B4-F09D-4060-B050-916862855A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93177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27768-8CF3-4BF1-BBE9-D674F9EE5640}" type="datetimeFigureOut">
              <a:rPr lang="ru-RU" smtClean="0"/>
              <a:pPr/>
              <a:t>22.09.2022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B2B4-F09D-4060-B050-916862855A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7861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27768-8CF3-4BF1-BBE9-D674F9EE5640}" type="datetimeFigureOut">
              <a:rPr lang="ru-RU" smtClean="0"/>
              <a:pPr/>
              <a:t>22.09.2022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AB2B4-F09D-4060-B050-916862855A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40784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4.pn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4.pn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6.pn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-100014"/>
            <a:ext cx="12382500" cy="69580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8812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409903"/>
            <a:ext cx="10515600" cy="576706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endParaRPr lang="ru-RU" sz="72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7200" dirty="0" smtClean="0">
                <a:solidFill>
                  <a:schemeClr val="accent1">
                    <a:lumMod val="50000"/>
                  </a:schemeClr>
                </a:solidFill>
              </a:rPr>
              <a:t>    Спасибо за внимание!</a:t>
            </a:r>
            <a:endParaRPr lang="ru-RU" sz="7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" y="1086547"/>
            <a:ext cx="5048250" cy="5715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42975" y="1647825"/>
            <a:ext cx="4029075" cy="4781550"/>
          </a:xfrm>
          <a:custGeom>
            <a:avLst/>
            <a:gdLst>
              <a:gd name="connsiteX0" fmla="*/ 0 w 3933825"/>
              <a:gd name="connsiteY0" fmla="*/ 0 h 4762500"/>
              <a:gd name="connsiteX1" fmla="*/ 3933825 w 3933825"/>
              <a:gd name="connsiteY1" fmla="*/ 0 h 4762500"/>
              <a:gd name="connsiteX2" fmla="*/ 3933825 w 3933825"/>
              <a:gd name="connsiteY2" fmla="*/ 4762500 h 4762500"/>
              <a:gd name="connsiteX3" fmla="*/ 0 w 3933825"/>
              <a:gd name="connsiteY3" fmla="*/ 4762500 h 4762500"/>
              <a:gd name="connsiteX4" fmla="*/ 0 w 3933825"/>
              <a:gd name="connsiteY4" fmla="*/ 0 h 4762500"/>
              <a:gd name="connsiteX0" fmla="*/ 95250 w 4029075"/>
              <a:gd name="connsiteY0" fmla="*/ 0 h 4781550"/>
              <a:gd name="connsiteX1" fmla="*/ 4029075 w 4029075"/>
              <a:gd name="connsiteY1" fmla="*/ 0 h 4781550"/>
              <a:gd name="connsiteX2" fmla="*/ 4029075 w 4029075"/>
              <a:gd name="connsiteY2" fmla="*/ 4762500 h 4781550"/>
              <a:gd name="connsiteX3" fmla="*/ 0 w 4029075"/>
              <a:gd name="connsiteY3" fmla="*/ 4781550 h 4781550"/>
              <a:gd name="connsiteX4" fmla="*/ 95250 w 4029075"/>
              <a:gd name="connsiteY4" fmla="*/ 0 h 4781550"/>
              <a:gd name="connsiteX0" fmla="*/ 95250 w 4029075"/>
              <a:gd name="connsiteY0" fmla="*/ 0 h 4781550"/>
              <a:gd name="connsiteX1" fmla="*/ 4029075 w 4029075"/>
              <a:gd name="connsiteY1" fmla="*/ 0 h 4781550"/>
              <a:gd name="connsiteX2" fmla="*/ 4029075 w 4029075"/>
              <a:gd name="connsiteY2" fmla="*/ 4762500 h 4781550"/>
              <a:gd name="connsiteX3" fmla="*/ 0 w 4029075"/>
              <a:gd name="connsiteY3" fmla="*/ 4781550 h 4781550"/>
              <a:gd name="connsiteX4" fmla="*/ 95250 w 4029075"/>
              <a:gd name="connsiteY4" fmla="*/ 0 h 4781550"/>
              <a:gd name="connsiteX0" fmla="*/ 95250 w 4029075"/>
              <a:gd name="connsiteY0" fmla="*/ 0 h 4781550"/>
              <a:gd name="connsiteX1" fmla="*/ 4029075 w 4029075"/>
              <a:gd name="connsiteY1" fmla="*/ 0 h 4781550"/>
              <a:gd name="connsiteX2" fmla="*/ 4029075 w 4029075"/>
              <a:gd name="connsiteY2" fmla="*/ 4762500 h 4781550"/>
              <a:gd name="connsiteX3" fmla="*/ 0 w 4029075"/>
              <a:gd name="connsiteY3" fmla="*/ 4781550 h 4781550"/>
              <a:gd name="connsiteX4" fmla="*/ 95250 w 4029075"/>
              <a:gd name="connsiteY4" fmla="*/ 0 h 478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4781550">
                <a:moveTo>
                  <a:pt x="95250" y="0"/>
                </a:moveTo>
                <a:lnTo>
                  <a:pt x="4029075" y="0"/>
                </a:lnTo>
                <a:lnTo>
                  <a:pt x="4029075" y="4762500"/>
                </a:lnTo>
                <a:lnTo>
                  <a:pt x="0" y="4781550"/>
                </a:lnTo>
                <a:cubicBezTo>
                  <a:pt x="107950" y="3340100"/>
                  <a:pt x="63500" y="1593850"/>
                  <a:pt x="952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МЕСТО ПОД</a:t>
            </a:r>
          </a:p>
          <a:p>
            <a:pPr algn="ctr"/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ФОТОГРАФИЮ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Выноска 1 7"/>
          <p:cNvSpPr/>
          <p:nvPr/>
        </p:nvSpPr>
        <p:spPr>
          <a:xfrm>
            <a:off x="5842767" y="713678"/>
            <a:ext cx="6124575" cy="5810947"/>
          </a:xfrm>
          <a:prstGeom prst="borderCallout1">
            <a:avLst>
              <a:gd name="adj1" fmla="val 85791"/>
              <a:gd name="adj2" fmla="val 376"/>
              <a:gd name="adj3" fmla="val 63981"/>
              <a:gd name="adj4" fmla="val -10806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/>
            <a:r>
              <a:rPr lang="ru-RU" dirty="0" smtClean="0">
                <a:solidFill>
                  <a:schemeClr val="tx1"/>
                </a:solidFill>
              </a:rPr>
              <a:t>ГАУ СО МО КЦСОИР «Орехово-Зуевский»</a:t>
            </a:r>
          </a:p>
          <a:p>
            <a:pPr marL="285750" indent="-285750" algn="ctr"/>
            <a:r>
              <a:rPr lang="ru-RU" sz="4000" dirty="0" err="1" smtClean="0">
                <a:solidFill>
                  <a:schemeClr val="accent2">
                    <a:lumMod val="75000"/>
                  </a:schemeClr>
                </a:solidFill>
              </a:rPr>
              <a:t>Калиммулина</a:t>
            </a:r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285750" indent="-285750" algn="ctr"/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</a:rPr>
              <a:t>Любовь Леонидовна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Дата рождения: 22 августа 1954г.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Место рождения: город Орехово-Зуево Московской области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Адрес проживания: г. Орехово-Зуево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Образование: Педагогическое Училище с отличием. Ленинский Педагогический Институт.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Трудовой стаж, этапы профессиональной деятельности: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После окончания института работала в детском саду логопедом. В 1993 году заболела и получила 2 группу инвалидности, после чего не смогла работать с маленькими детьми. 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Я не отчаялась и решила заниматься риэлтерской деятельностью. С 2014 года ушла на пенсию.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" y="230932"/>
            <a:ext cx="5870276" cy="11166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24" y="1570755"/>
            <a:ext cx="3972910" cy="49356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7479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Выноска 1 7"/>
          <p:cNvSpPr/>
          <p:nvPr/>
        </p:nvSpPr>
        <p:spPr>
          <a:xfrm>
            <a:off x="547704" y="3687253"/>
            <a:ext cx="11446329" cy="2925082"/>
          </a:xfrm>
          <a:prstGeom prst="borderCallout1">
            <a:avLst>
              <a:gd name="adj1" fmla="val -123"/>
              <a:gd name="adj2" fmla="val 26153"/>
              <a:gd name="adj3" fmla="val -10426"/>
              <a:gd name="adj4" fmla="val 33195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На протяжении  6 лет посещаю  клуб программы «Активное Долголетие»  и считаю его своим вторым домом. В отделении развиваюсь  в разных направлениях. Являюсь участником танцевального коллектива «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Демиховский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стиль». Всегда участвую во всех мероприятиях данного клуба. С недавнего времени в отделении стал работать Театральный кружок. Прекрасно развиваюсь  и приобретаю навыки театрального искусства. На данный момент театральный коллектив «Эксклюзив» ставит постановку «Куда пойдешь, то и найдешь», где мне присвоена одна из главных ролей – мать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Бальзаминова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. Стараюсь чувствовать героя и передавать его  зрителю. Все говорят, что я сильная, умная и добрая, отзывчивая. Всегда в любой компании стараюсь найти подход к каждому, а из сложных ситуаций – выход.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8" y="230932"/>
            <a:ext cx="5870276" cy="11166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" y="1236975"/>
            <a:ext cx="11891963" cy="2502267"/>
          </a:xfrm>
          <a:prstGeom prst="rect">
            <a:avLst/>
          </a:prstGeom>
        </p:spPr>
      </p:pic>
      <p:sp useBgFill="1">
        <p:nvSpPr>
          <p:cNvPr id="4" name="Прямоугольник 3"/>
          <p:cNvSpPr/>
          <p:nvPr/>
        </p:nvSpPr>
        <p:spPr>
          <a:xfrm>
            <a:off x="8915400" y="1400175"/>
            <a:ext cx="3009900" cy="2081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ПОД ФОТО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 useBgFill="1">
        <p:nvSpPr>
          <p:cNvPr id="10" name="Прямоугольник 9"/>
          <p:cNvSpPr/>
          <p:nvPr/>
        </p:nvSpPr>
        <p:spPr bwMode="white">
          <a:xfrm>
            <a:off x="5726605" y="1400175"/>
            <a:ext cx="3067652" cy="2081214"/>
          </a:xfrm>
          <a:custGeom>
            <a:avLst/>
            <a:gdLst>
              <a:gd name="connsiteX0" fmla="*/ 0 w 3009900"/>
              <a:gd name="connsiteY0" fmla="*/ 0 h 2081214"/>
              <a:gd name="connsiteX1" fmla="*/ 3009900 w 3009900"/>
              <a:gd name="connsiteY1" fmla="*/ 0 h 2081214"/>
              <a:gd name="connsiteX2" fmla="*/ 3009900 w 3009900"/>
              <a:gd name="connsiteY2" fmla="*/ 2081214 h 2081214"/>
              <a:gd name="connsiteX3" fmla="*/ 0 w 3009900"/>
              <a:gd name="connsiteY3" fmla="*/ 2081214 h 2081214"/>
              <a:gd name="connsiteX4" fmla="*/ 0 w 3009900"/>
              <a:gd name="connsiteY4" fmla="*/ 0 h 2081214"/>
              <a:gd name="connsiteX0" fmla="*/ 0 w 3067652"/>
              <a:gd name="connsiteY0" fmla="*/ 9625 h 2081214"/>
              <a:gd name="connsiteX1" fmla="*/ 3067652 w 3067652"/>
              <a:gd name="connsiteY1" fmla="*/ 0 h 2081214"/>
              <a:gd name="connsiteX2" fmla="*/ 3067652 w 3067652"/>
              <a:gd name="connsiteY2" fmla="*/ 2081214 h 2081214"/>
              <a:gd name="connsiteX3" fmla="*/ 57752 w 3067652"/>
              <a:gd name="connsiteY3" fmla="*/ 2081214 h 2081214"/>
              <a:gd name="connsiteX4" fmla="*/ 0 w 3067652"/>
              <a:gd name="connsiteY4" fmla="*/ 9625 h 2081214"/>
              <a:gd name="connsiteX0" fmla="*/ 0 w 3067652"/>
              <a:gd name="connsiteY0" fmla="*/ 9625 h 2081214"/>
              <a:gd name="connsiteX1" fmla="*/ 3067652 w 3067652"/>
              <a:gd name="connsiteY1" fmla="*/ 0 h 2081214"/>
              <a:gd name="connsiteX2" fmla="*/ 3067652 w 3067652"/>
              <a:gd name="connsiteY2" fmla="*/ 2081214 h 2081214"/>
              <a:gd name="connsiteX3" fmla="*/ 336885 w 3067652"/>
              <a:gd name="connsiteY3" fmla="*/ 2052338 h 2081214"/>
              <a:gd name="connsiteX4" fmla="*/ 0 w 3067652"/>
              <a:gd name="connsiteY4" fmla="*/ 9625 h 2081214"/>
              <a:gd name="connsiteX0" fmla="*/ 0 w 3067652"/>
              <a:gd name="connsiteY0" fmla="*/ 9625 h 2081214"/>
              <a:gd name="connsiteX1" fmla="*/ 3067652 w 3067652"/>
              <a:gd name="connsiteY1" fmla="*/ 0 h 2081214"/>
              <a:gd name="connsiteX2" fmla="*/ 3067652 w 3067652"/>
              <a:gd name="connsiteY2" fmla="*/ 2081214 h 2081214"/>
              <a:gd name="connsiteX3" fmla="*/ 327260 w 3067652"/>
              <a:gd name="connsiteY3" fmla="*/ 2071589 h 2081214"/>
              <a:gd name="connsiteX4" fmla="*/ 0 w 3067652"/>
              <a:gd name="connsiteY4" fmla="*/ 9625 h 2081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7652" h="2081214">
                <a:moveTo>
                  <a:pt x="0" y="9625"/>
                </a:moveTo>
                <a:lnTo>
                  <a:pt x="3067652" y="0"/>
                </a:lnTo>
                <a:lnTo>
                  <a:pt x="3067652" y="2081214"/>
                </a:lnTo>
                <a:lnTo>
                  <a:pt x="327260" y="2071589"/>
                </a:lnTo>
                <a:lnTo>
                  <a:pt x="0" y="96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ПОД ФОТО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 useBgFill="1">
        <p:nvSpPr>
          <p:cNvPr id="11" name="Прямоугольник 10"/>
          <p:cNvSpPr/>
          <p:nvPr/>
        </p:nvSpPr>
        <p:spPr bwMode="white">
          <a:xfrm>
            <a:off x="2417780" y="1400175"/>
            <a:ext cx="3475019" cy="2084389"/>
          </a:xfrm>
          <a:custGeom>
            <a:avLst/>
            <a:gdLst>
              <a:gd name="connsiteX0" fmla="*/ 0 w 2741594"/>
              <a:gd name="connsiteY0" fmla="*/ 0 h 2081214"/>
              <a:gd name="connsiteX1" fmla="*/ 2741594 w 2741594"/>
              <a:gd name="connsiteY1" fmla="*/ 0 h 2081214"/>
              <a:gd name="connsiteX2" fmla="*/ 2741594 w 2741594"/>
              <a:gd name="connsiteY2" fmla="*/ 2081214 h 2081214"/>
              <a:gd name="connsiteX3" fmla="*/ 0 w 2741594"/>
              <a:gd name="connsiteY3" fmla="*/ 2081214 h 2081214"/>
              <a:gd name="connsiteX4" fmla="*/ 0 w 2741594"/>
              <a:gd name="connsiteY4" fmla="*/ 0 h 2081214"/>
              <a:gd name="connsiteX0" fmla="*/ 403225 w 3144819"/>
              <a:gd name="connsiteY0" fmla="*/ 0 h 2084389"/>
              <a:gd name="connsiteX1" fmla="*/ 3144819 w 3144819"/>
              <a:gd name="connsiteY1" fmla="*/ 0 h 2084389"/>
              <a:gd name="connsiteX2" fmla="*/ 3144819 w 3144819"/>
              <a:gd name="connsiteY2" fmla="*/ 2081214 h 2084389"/>
              <a:gd name="connsiteX3" fmla="*/ 0 w 3144819"/>
              <a:gd name="connsiteY3" fmla="*/ 2084389 h 2084389"/>
              <a:gd name="connsiteX4" fmla="*/ 403225 w 3144819"/>
              <a:gd name="connsiteY4" fmla="*/ 0 h 2084389"/>
              <a:gd name="connsiteX0" fmla="*/ 403225 w 3475019"/>
              <a:gd name="connsiteY0" fmla="*/ 0 h 2084389"/>
              <a:gd name="connsiteX1" fmla="*/ 3144819 w 3475019"/>
              <a:gd name="connsiteY1" fmla="*/ 0 h 2084389"/>
              <a:gd name="connsiteX2" fmla="*/ 3475019 w 3475019"/>
              <a:gd name="connsiteY2" fmla="*/ 2084389 h 2084389"/>
              <a:gd name="connsiteX3" fmla="*/ 0 w 3475019"/>
              <a:gd name="connsiteY3" fmla="*/ 2084389 h 2084389"/>
              <a:gd name="connsiteX4" fmla="*/ 403225 w 3475019"/>
              <a:gd name="connsiteY4" fmla="*/ 0 h 2084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5019" h="2084389">
                <a:moveTo>
                  <a:pt x="403225" y="0"/>
                </a:moveTo>
                <a:lnTo>
                  <a:pt x="3144819" y="0"/>
                </a:lnTo>
                <a:lnTo>
                  <a:pt x="3475019" y="2084389"/>
                </a:lnTo>
                <a:lnTo>
                  <a:pt x="0" y="2084389"/>
                </a:lnTo>
                <a:lnTo>
                  <a:pt x="40322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ПОД ФОТО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 useBgFill="1">
        <p:nvSpPr>
          <p:cNvPr id="12" name="Прямоугольник 11"/>
          <p:cNvSpPr/>
          <p:nvPr/>
        </p:nvSpPr>
        <p:spPr bwMode="white">
          <a:xfrm>
            <a:off x="547705" y="1400174"/>
            <a:ext cx="2074845" cy="2087564"/>
          </a:xfrm>
          <a:custGeom>
            <a:avLst/>
            <a:gdLst>
              <a:gd name="connsiteX0" fmla="*/ 0 w 2074845"/>
              <a:gd name="connsiteY0" fmla="*/ 0 h 2081214"/>
              <a:gd name="connsiteX1" fmla="*/ 2074845 w 2074845"/>
              <a:gd name="connsiteY1" fmla="*/ 0 h 2081214"/>
              <a:gd name="connsiteX2" fmla="*/ 2074845 w 2074845"/>
              <a:gd name="connsiteY2" fmla="*/ 2081214 h 2081214"/>
              <a:gd name="connsiteX3" fmla="*/ 0 w 2074845"/>
              <a:gd name="connsiteY3" fmla="*/ 2081214 h 2081214"/>
              <a:gd name="connsiteX4" fmla="*/ 0 w 2074845"/>
              <a:gd name="connsiteY4" fmla="*/ 0 h 2081214"/>
              <a:gd name="connsiteX0" fmla="*/ 0 w 2074845"/>
              <a:gd name="connsiteY0" fmla="*/ 0 h 2081214"/>
              <a:gd name="connsiteX1" fmla="*/ 2074845 w 2074845"/>
              <a:gd name="connsiteY1" fmla="*/ 0 h 2081214"/>
              <a:gd name="connsiteX2" fmla="*/ 1731945 w 2074845"/>
              <a:gd name="connsiteY2" fmla="*/ 2081214 h 2081214"/>
              <a:gd name="connsiteX3" fmla="*/ 0 w 2074845"/>
              <a:gd name="connsiteY3" fmla="*/ 2081214 h 2081214"/>
              <a:gd name="connsiteX4" fmla="*/ 0 w 2074845"/>
              <a:gd name="connsiteY4" fmla="*/ 0 h 2081214"/>
              <a:gd name="connsiteX0" fmla="*/ 0 w 2074845"/>
              <a:gd name="connsiteY0" fmla="*/ 0 h 2087564"/>
              <a:gd name="connsiteX1" fmla="*/ 2074845 w 2074845"/>
              <a:gd name="connsiteY1" fmla="*/ 0 h 2087564"/>
              <a:gd name="connsiteX2" fmla="*/ 1722420 w 2074845"/>
              <a:gd name="connsiteY2" fmla="*/ 2087564 h 2087564"/>
              <a:gd name="connsiteX3" fmla="*/ 0 w 2074845"/>
              <a:gd name="connsiteY3" fmla="*/ 2081214 h 2087564"/>
              <a:gd name="connsiteX4" fmla="*/ 0 w 2074845"/>
              <a:gd name="connsiteY4" fmla="*/ 0 h 2087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4845" h="2087564">
                <a:moveTo>
                  <a:pt x="0" y="0"/>
                </a:moveTo>
                <a:lnTo>
                  <a:pt x="2074845" y="0"/>
                </a:lnTo>
                <a:lnTo>
                  <a:pt x="1722420" y="2087564"/>
                </a:lnTo>
                <a:lnTo>
                  <a:pt x="0" y="20812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ПОД ФОТО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65" y="1324803"/>
            <a:ext cx="2199939" cy="21483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547" y="1302788"/>
            <a:ext cx="2953555" cy="22151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639" y="1288334"/>
            <a:ext cx="1694669" cy="225955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857" y="1288334"/>
            <a:ext cx="3062682" cy="229701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262" y="1271015"/>
            <a:ext cx="2640865" cy="22021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4065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" y="230932"/>
            <a:ext cx="5870276" cy="11166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" y="1236975"/>
            <a:ext cx="11891963" cy="2502267"/>
          </a:xfrm>
          <a:prstGeom prst="rect">
            <a:avLst/>
          </a:prstGeom>
        </p:spPr>
      </p:pic>
      <p:sp useBgFill="1">
        <p:nvSpPr>
          <p:cNvPr id="4" name="Прямоугольник 3"/>
          <p:cNvSpPr/>
          <p:nvPr/>
        </p:nvSpPr>
        <p:spPr>
          <a:xfrm>
            <a:off x="8915400" y="1400175"/>
            <a:ext cx="3009900" cy="2081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ПОД ФОТО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 useBgFill="1">
        <p:nvSpPr>
          <p:cNvPr id="10" name="Прямоугольник 9"/>
          <p:cNvSpPr/>
          <p:nvPr/>
        </p:nvSpPr>
        <p:spPr bwMode="white">
          <a:xfrm>
            <a:off x="5726605" y="1400175"/>
            <a:ext cx="3067652" cy="2081214"/>
          </a:xfrm>
          <a:custGeom>
            <a:avLst/>
            <a:gdLst>
              <a:gd name="connsiteX0" fmla="*/ 0 w 3009900"/>
              <a:gd name="connsiteY0" fmla="*/ 0 h 2081214"/>
              <a:gd name="connsiteX1" fmla="*/ 3009900 w 3009900"/>
              <a:gd name="connsiteY1" fmla="*/ 0 h 2081214"/>
              <a:gd name="connsiteX2" fmla="*/ 3009900 w 3009900"/>
              <a:gd name="connsiteY2" fmla="*/ 2081214 h 2081214"/>
              <a:gd name="connsiteX3" fmla="*/ 0 w 3009900"/>
              <a:gd name="connsiteY3" fmla="*/ 2081214 h 2081214"/>
              <a:gd name="connsiteX4" fmla="*/ 0 w 3009900"/>
              <a:gd name="connsiteY4" fmla="*/ 0 h 2081214"/>
              <a:gd name="connsiteX0" fmla="*/ 0 w 3067652"/>
              <a:gd name="connsiteY0" fmla="*/ 9625 h 2081214"/>
              <a:gd name="connsiteX1" fmla="*/ 3067652 w 3067652"/>
              <a:gd name="connsiteY1" fmla="*/ 0 h 2081214"/>
              <a:gd name="connsiteX2" fmla="*/ 3067652 w 3067652"/>
              <a:gd name="connsiteY2" fmla="*/ 2081214 h 2081214"/>
              <a:gd name="connsiteX3" fmla="*/ 57752 w 3067652"/>
              <a:gd name="connsiteY3" fmla="*/ 2081214 h 2081214"/>
              <a:gd name="connsiteX4" fmla="*/ 0 w 3067652"/>
              <a:gd name="connsiteY4" fmla="*/ 9625 h 2081214"/>
              <a:gd name="connsiteX0" fmla="*/ 0 w 3067652"/>
              <a:gd name="connsiteY0" fmla="*/ 9625 h 2081214"/>
              <a:gd name="connsiteX1" fmla="*/ 3067652 w 3067652"/>
              <a:gd name="connsiteY1" fmla="*/ 0 h 2081214"/>
              <a:gd name="connsiteX2" fmla="*/ 3067652 w 3067652"/>
              <a:gd name="connsiteY2" fmla="*/ 2081214 h 2081214"/>
              <a:gd name="connsiteX3" fmla="*/ 336885 w 3067652"/>
              <a:gd name="connsiteY3" fmla="*/ 2052338 h 2081214"/>
              <a:gd name="connsiteX4" fmla="*/ 0 w 3067652"/>
              <a:gd name="connsiteY4" fmla="*/ 9625 h 2081214"/>
              <a:gd name="connsiteX0" fmla="*/ 0 w 3067652"/>
              <a:gd name="connsiteY0" fmla="*/ 9625 h 2081214"/>
              <a:gd name="connsiteX1" fmla="*/ 3067652 w 3067652"/>
              <a:gd name="connsiteY1" fmla="*/ 0 h 2081214"/>
              <a:gd name="connsiteX2" fmla="*/ 3067652 w 3067652"/>
              <a:gd name="connsiteY2" fmla="*/ 2081214 h 2081214"/>
              <a:gd name="connsiteX3" fmla="*/ 327260 w 3067652"/>
              <a:gd name="connsiteY3" fmla="*/ 2071589 h 2081214"/>
              <a:gd name="connsiteX4" fmla="*/ 0 w 3067652"/>
              <a:gd name="connsiteY4" fmla="*/ 9625 h 2081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7652" h="2081214">
                <a:moveTo>
                  <a:pt x="0" y="9625"/>
                </a:moveTo>
                <a:lnTo>
                  <a:pt x="3067652" y="0"/>
                </a:lnTo>
                <a:lnTo>
                  <a:pt x="3067652" y="2081214"/>
                </a:lnTo>
                <a:lnTo>
                  <a:pt x="327260" y="2071589"/>
                </a:lnTo>
                <a:lnTo>
                  <a:pt x="0" y="96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ПОД ФОТО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 useBgFill="1">
        <p:nvSpPr>
          <p:cNvPr id="11" name="Прямоугольник 10"/>
          <p:cNvSpPr/>
          <p:nvPr/>
        </p:nvSpPr>
        <p:spPr bwMode="white">
          <a:xfrm>
            <a:off x="2417780" y="1400175"/>
            <a:ext cx="3475019" cy="2084389"/>
          </a:xfrm>
          <a:custGeom>
            <a:avLst/>
            <a:gdLst>
              <a:gd name="connsiteX0" fmla="*/ 0 w 2741594"/>
              <a:gd name="connsiteY0" fmla="*/ 0 h 2081214"/>
              <a:gd name="connsiteX1" fmla="*/ 2741594 w 2741594"/>
              <a:gd name="connsiteY1" fmla="*/ 0 h 2081214"/>
              <a:gd name="connsiteX2" fmla="*/ 2741594 w 2741594"/>
              <a:gd name="connsiteY2" fmla="*/ 2081214 h 2081214"/>
              <a:gd name="connsiteX3" fmla="*/ 0 w 2741594"/>
              <a:gd name="connsiteY3" fmla="*/ 2081214 h 2081214"/>
              <a:gd name="connsiteX4" fmla="*/ 0 w 2741594"/>
              <a:gd name="connsiteY4" fmla="*/ 0 h 2081214"/>
              <a:gd name="connsiteX0" fmla="*/ 403225 w 3144819"/>
              <a:gd name="connsiteY0" fmla="*/ 0 h 2084389"/>
              <a:gd name="connsiteX1" fmla="*/ 3144819 w 3144819"/>
              <a:gd name="connsiteY1" fmla="*/ 0 h 2084389"/>
              <a:gd name="connsiteX2" fmla="*/ 3144819 w 3144819"/>
              <a:gd name="connsiteY2" fmla="*/ 2081214 h 2084389"/>
              <a:gd name="connsiteX3" fmla="*/ 0 w 3144819"/>
              <a:gd name="connsiteY3" fmla="*/ 2084389 h 2084389"/>
              <a:gd name="connsiteX4" fmla="*/ 403225 w 3144819"/>
              <a:gd name="connsiteY4" fmla="*/ 0 h 2084389"/>
              <a:gd name="connsiteX0" fmla="*/ 403225 w 3475019"/>
              <a:gd name="connsiteY0" fmla="*/ 0 h 2084389"/>
              <a:gd name="connsiteX1" fmla="*/ 3144819 w 3475019"/>
              <a:gd name="connsiteY1" fmla="*/ 0 h 2084389"/>
              <a:gd name="connsiteX2" fmla="*/ 3475019 w 3475019"/>
              <a:gd name="connsiteY2" fmla="*/ 2084389 h 2084389"/>
              <a:gd name="connsiteX3" fmla="*/ 0 w 3475019"/>
              <a:gd name="connsiteY3" fmla="*/ 2084389 h 2084389"/>
              <a:gd name="connsiteX4" fmla="*/ 403225 w 3475019"/>
              <a:gd name="connsiteY4" fmla="*/ 0 h 2084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5019" h="2084389">
                <a:moveTo>
                  <a:pt x="403225" y="0"/>
                </a:moveTo>
                <a:lnTo>
                  <a:pt x="3144819" y="0"/>
                </a:lnTo>
                <a:lnTo>
                  <a:pt x="3475019" y="2084389"/>
                </a:lnTo>
                <a:lnTo>
                  <a:pt x="0" y="2084389"/>
                </a:lnTo>
                <a:lnTo>
                  <a:pt x="40322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ПОД ФОТО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 useBgFill="1">
        <p:nvSpPr>
          <p:cNvPr id="12" name="Прямоугольник 11"/>
          <p:cNvSpPr/>
          <p:nvPr/>
        </p:nvSpPr>
        <p:spPr bwMode="white">
          <a:xfrm>
            <a:off x="547705" y="1400174"/>
            <a:ext cx="2074845" cy="2087564"/>
          </a:xfrm>
          <a:custGeom>
            <a:avLst/>
            <a:gdLst>
              <a:gd name="connsiteX0" fmla="*/ 0 w 2074845"/>
              <a:gd name="connsiteY0" fmla="*/ 0 h 2081214"/>
              <a:gd name="connsiteX1" fmla="*/ 2074845 w 2074845"/>
              <a:gd name="connsiteY1" fmla="*/ 0 h 2081214"/>
              <a:gd name="connsiteX2" fmla="*/ 2074845 w 2074845"/>
              <a:gd name="connsiteY2" fmla="*/ 2081214 h 2081214"/>
              <a:gd name="connsiteX3" fmla="*/ 0 w 2074845"/>
              <a:gd name="connsiteY3" fmla="*/ 2081214 h 2081214"/>
              <a:gd name="connsiteX4" fmla="*/ 0 w 2074845"/>
              <a:gd name="connsiteY4" fmla="*/ 0 h 2081214"/>
              <a:gd name="connsiteX0" fmla="*/ 0 w 2074845"/>
              <a:gd name="connsiteY0" fmla="*/ 0 h 2081214"/>
              <a:gd name="connsiteX1" fmla="*/ 2074845 w 2074845"/>
              <a:gd name="connsiteY1" fmla="*/ 0 h 2081214"/>
              <a:gd name="connsiteX2" fmla="*/ 1731945 w 2074845"/>
              <a:gd name="connsiteY2" fmla="*/ 2081214 h 2081214"/>
              <a:gd name="connsiteX3" fmla="*/ 0 w 2074845"/>
              <a:gd name="connsiteY3" fmla="*/ 2081214 h 2081214"/>
              <a:gd name="connsiteX4" fmla="*/ 0 w 2074845"/>
              <a:gd name="connsiteY4" fmla="*/ 0 h 2081214"/>
              <a:gd name="connsiteX0" fmla="*/ 0 w 2074845"/>
              <a:gd name="connsiteY0" fmla="*/ 0 h 2087564"/>
              <a:gd name="connsiteX1" fmla="*/ 2074845 w 2074845"/>
              <a:gd name="connsiteY1" fmla="*/ 0 h 2087564"/>
              <a:gd name="connsiteX2" fmla="*/ 1722420 w 2074845"/>
              <a:gd name="connsiteY2" fmla="*/ 2087564 h 2087564"/>
              <a:gd name="connsiteX3" fmla="*/ 0 w 2074845"/>
              <a:gd name="connsiteY3" fmla="*/ 2081214 h 2087564"/>
              <a:gd name="connsiteX4" fmla="*/ 0 w 2074845"/>
              <a:gd name="connsiteY4" fmla="*/ 0 h 2087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4845" h="2087564">
                <a:moveTo>
                  <a:pt x="0" y="0"/>
                </a:moveTo>
                <a:lnTo>
                  <a:pt x="2074845" y="0"/>
                </a:lnTo>
                <a:lnTo>
                  <a:pt x="1722420" y="2087564"/>
                </a:lnTo>
                <a:lnTo>
                  <a:pt x="0" y="20812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ПОД ФОТО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00037" y="3530229"/>
            <a:ext cx="11891963" cy="2699122"/>
          </a:xfrm>
          <a:prstGeom prst="rect">
            <a:avLst/>
          </a:prstGeom>
        </p:spPr>
      </p:pic>
      <p:sp useBgFill="1">
        <p:nvSpPr>
          <p:cNvPr id="16" name="Прямоугольник 15"/>
          <p:cNvSpPr/>
          <p:nvPr/>
        </p:nvSpPr>
        <p:spPr>
          <a:xfrm flipV="1">
            <a:off x="8927776" y="3746944"/>
            <a:ext cx="3009900" cy="22449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 useBgFill="1">
        <p:nvSpPr>
          <p:cNvPr id="17" name="Прямоугольник 9"/>
          <p:cNvSpPr/>
          <p:nvPr/>
        </p:nvSpPr>
        <p:spPr bwMode="white">
          <a:xfrm flipV="1">
            <a:off x="5726605" y="3792106"/>
            <a:ext cx="3067652" cy="2244944"/>
          </a:xfrm>
          <a:custGeom>
            <a:avLst/>
            <a:gdLst>
              <a:gd name="connsiteX0" fmla="*/ 0 w 3009900"/>
              <a:gd name="connsiteY0" fmla="*/ 0 h 2081214"/>
              <a:gd name="connsiteX1" fmla="*/ 3009900 w 3009900"/>
              <a:gd name="connsiteY1" fmla="*/ 0 h 2081214"/>
              <a:gd name="connsiteX2" fmla="*/ 3009900 w 3009900"/>
              <a:gd name="connsiteY2" fmla="*/ 2081214 h 2081214"/>
              <a:gd name="connsiteX3" fmla="*/ 0 w 3009900"/>
              <a:gd name="connsiteY3" fmla="*/ 2081214 h 2081214"/>
              <a:gd name="connsiteX4" fmla="*/ 0 w 3009900"/>
              <a:gd name="connsiteY4" fmla="*/ 0 h 2081214"/>
              <a:gd name="connsiteX0" fmla="*/ 0 w 3067652"/>
              <a:gd name="connsiteY0" fmla="*/ 9625 h 2081214"/>
              <a:gd name="connsiteX1" fmla="*/ 3067652 w 3067652"/>
              <a:gd name="connsiteY1" fmla="*/ 0 h 2081214"/>
              <a:gd name="connsiteX2" fmla="*/ 3067652 w 3067652"/>
              <a:gd name="connsiteY2" fmla="*/ 2081214 h 2081214"/>
              <a:gd name="connsiteX3" fmla="*/ 57752 w 3067652"/>
              <a:gd name="connsiteY3" fmla="*/ 2081214 h 2081214"/>
              <a:gd name="connsiteX4" fmla="*/ 0 w 3067652"/>
              <a:gd name="connsiteY4" fmla="*/ 9625 h 2081214"/>
              <a:gd name="connsiteX0" fmla="*/ 0 w 3067652"/>
              <a:gd name="connsiteY0" fmla="*/ 9625 h 2081214"/>
              <a:gd name="connsiteX1" fmla="*/ 3067652 w 3067652"/>
              <a:gd name="connsiteY1" fmla="*/ 0 h 2081214"/>
              <a:gd name="connsiteX2" fmla="*/ 3067652 w 3067652"/>
              <a:gd name="connsiteY2" fmla="*/ 2081214 h 2081214"/>
              <a:gd name="connsiteX3" fmla="*/ 336885 w 3067652"/>
              <a:gd name="connsiteY3" fmla="*/ 2052338 h 2081214"/>
              <a:gd name="connsiteX4" fmla="*/ 0 w 3067652"/>
              <a:gd name="connsiteY4" fmla="*/ 9625 h 2081214"/>
              <a:gd name="connsiteX0" fmla="*/ 0 w 3067652"/>
              <a:gd name="connsiteY0" fmla="*/ 9625 h 2081214"/>
              <a:gd name="connsiteX1" fmla="*/ 3067652 w 3067652"/>
              <a:gd name="connsiteY1" fmla="*/ 0 h 2081214"/>
              <a:gd name="connsiteX2" fmla="*/ 3067652 w 3067652"/>
              <a:gd name="connsiteY2" fmla="*/ 2081214 h 2081214"/>
              <a:gd name="connsiteX3" fmla="*/ 327260 w 3067652"/>
              <a:gd name="connsiteY3" fmla="*/ 2071589 h 2081214"/>
              <a:gd name="connsiteX4" fmla="*/ 0 w 3067652"/>
              <a:gd name="connsiteY4" fmla="*/ 9625 h 2081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7652" h="2081214">
                <a:moveTo>
                  <a:pt x="0" y="9625"/>
                </a:moveTo>
                <a:lnTo>
                  <a:pt x="3067652" y="0"/>
                </a:lnTo>
                <a:lnTo>
                  <a:pt x="3067652" y="2081214"/>
                </a:lnTo>
                <a:lnTo>
                  <a:pt x="327260" y="2071589"/>
                </a:lnTo>
                <a:lnTo>
                  <a:pt x="0" y="96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 useBgFill="1">
        <p:nvSpPr>
          <p:cNvPr id="18" name="Прямоугольник 10"/>
          <p:cNvSpPr/>
          <p:nvPr/>
        </p:nvSpPr>
        <p:spPr bwMode="white">
          <a:xfrm flipV="1">
            <a:off x="2417780" y="3791981"/>
            <a:ext cx="3475019" cy="2248370"/>
          </a:xfrm>
          <a:custGeom>
            <a:avLst/>
            <a:gdLst>
              <a:gd name="connsiteX0" fmla="*/ 0 w 2741594"/>
              <a:gd name="connsiteY0" fmla="*/ 0 h 2081214"/>
              <a:gd name="connsiteX1" fmla="*/ 2741594 w 2741594"/>
              <a:gd name="connsiteY1" fmla="*/ 0 h 2081214"/>
              <a:gd name="connsiteX2" fmla="*/ 2741594 w 2741594"/>
              <a:gd name="connsiteY2" fmla="*/ 2081214 h 2081214"/>
              <a:gd name="connsiteX3" fmla="*/ 0 w 2741594"/>
              <a:gd name="connsiteY3" fmla="*/ 2081214 h 2081214"/>
              <a:gd name="connsiteX4" fmla="*/ 0 w 2741594"/>
              <a:gd name="connsiteY4" fmla="*/ 0 h 2081214"/>
              <a:gd name="connsiteX0" fmla="*/ 403225 w 3144819"/>
              <a:gd name="connsiteY0" fmla="*/ 0 h 2084389"/>
              <a:gd name="connsiteX1" fmla="*/ 3144819 w 3144819"/>
              <a:gd name="connsiteY1" fmla="*/ 0 h 2084389"/>
              <a:gd name="connsiteX2" fmla="*/ 3144819 w 3144819"/>
              <a:gd name="connsiteY2" fmla="*/ 2081214 h 2084389"/>
              <a:gd name="connsiteX3" fmla="*/ 0 w 3144819"/>
              <a:gd name="connsiteY3" fmla="*/ 2084389 h 2084389"/>
              <a:gd name="connsiteX4" fmla="*/ 403225 w 3144819"/>
              <a:gd name="connsiteY4" fmla="*/ 0 h 2084389"/>
              <a:gd name="connsiteX0" fmla="*/ 403225 w 3475019"/>
              <a:gd name="connsiteY0" fmla="*/ 0 h 2084389"/>
              <a:gd name="connsiteX1" fmla="*/ 3144819 w 3475019"/>
              <a:gd name="connsiteY1" fmla="*/ 0 h 2084389"/>
              <a:gd name="connsiteX2" fmla="*/ 3475019 w 3475019"/>
              <a:gd name="connsiteY2" fmla="*/ 2084389 h 2084389"/>
              <a:gd name="connsiteX3" fmla="*/ 0 w 3475019"/>
              <a:gd name="connsiteY3" fmla="*/ 2084389 h 2084389"/>
              <a:gd name="connsiteX4" fmla="*/ 403225 w 3475019"/>
              <a:gd name="connsiteY4" fmla="*/ 0 h 2084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5019" h="2084389">
                <a:moveTo>
                  <a:pt x="403225" y="0"/>
                </a:moveTo>
                <a:lnTo>
                  <a:pt x="3144819" y="0"/>
                </a:lnTo>
                <a:lnTo>
                  <a:pt x="3475019" y="2084389"/>
                </a:lnTo>
                <a:lnTo>
                  <a:pt x="0" y="2084389"/>
                </a:lnTo>
                <a:lnTo>
                  <a:pt x="40322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 useBgFill="1">
        <p:nvSpPr>
          <p:cNvPr id="19" name="Прямоугольник 11"/>
          <p:cNvSpPr/>
          <p:nvPr/>
        </p:nvSpPr>
        <p:spPr bwMode="white">
          <a:xfrm flipV="1">
            <a:off x="547705" y="3791855"/>
            <a:ext cx="2074845" cy="2251794"/>
          </a:xfrm>
          <a:custGeom>
            <a:avLst/>
            <a:gdLst>
              <a:gd name="connsiteX0" fmla="*/ 0 w 2074845"/>
              <a:gd name="connsiteY0" fmla="*/ 0 h 2081214"/>
              <a:gd name="connsiteX1" fmla="*/ 2074845 w 2074845"/>
              <a:gd name="connsiteY1" fmla="*/ 0 h 2081214"/>
              <a:gd name="connsiteX2" fmla="*/ 2074845 w 2074845"/>
              <a:gd name="connsiteY2" fmla="*/ 2081214 h 2081214"/>
              <a:gd name="connsiteX3" fmla="*/ 0 w 2074845"/>
              <a:gd name="connsiteY3" fmla="*/ 2081214 h 2081214"/>
              <a:gd name="connsiteX4" fmla="*/ 0 w 2074845"/>
              <a:gd name="connsiteY4" fmla="*/ 0 h 2081214"/>
              <a:gd name="connsiteX0" fmla="*/ 0 w 2074845"/>
              <a:gd name="connsiteY0" fmla="*/ 0 h 2081214"/>
              <a:gd name="connsiteX1" fmla="*/ 2074845 w 2074845"/>
              <a:gd name="connsiteY1" fmla="*/ 0 h 2081214"/>
              <a:gd name="connsiteX2" fmla="*/ 1731945 w 2074845"/>
              <a:gd name="connsiteY2" fmla="*/ 2081214 h 2081214"/>
              <a:gd name="connsiteX3" fmla="*/ 0 w 2074845"/>
              <a:gd name="connsiteY3" fmla="*/ 2081214 h 2081214"/>
              <a:gd name="connsiteX4" fmla="*/ 0 w 2074845"/>
              <a:gd name="connsiteY4" fmla="*/ 0 h 2081214"/>
              <a:gd name="connsiteX0" fmla="*/ 0 w 2074845"/>
              <a:gd name="connsiteY0" fmla="*/ 0 h 2087564"/>
              <a:gd name="connsiteX1" fmla="*/ 2074845 w 2074845"/>
              <a:gd name="connsiteY1" fmla="*/ 0 h 2087564"/>
              <a:gd name="connsiteX2" fmla="*/ 1722420 w 2074845"/>
              <a:gd name="connsiteY2" fmla="*/ 2087564 h 2087564"/>
              <a:gd name="connsiteX3" fmla="*/ 0 w 2074845"/>
              <a:gd name="connsiteY3" fmla="*/ 2081214 h 2087564"/>
              <a:gd name="connsiteX4" fmla="*/ 0 w 2074845"/>
              <a:gd name="connsiteY4" fmla="*/ 0 h 2087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4845" h="2087564">
                <a:moveTo>
                  <a:pt x="0" y="0"/>
                </a:moveTo>
                <a:lnTo>
                  <a:pt x="2074845" y="0"/>
                </a:lnTo>
                <a:lnTo>
                  <a:pt x="1722420" y="2087564"/>
                </a:lnTo>
                <a:lnTo>
                  <a:pt x="0" y="20812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4" y="1367919"/>
            <a:ext cx="2832462" cy="21243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386" y="1367920"/>
            <a:ext cx="1626383" cy="21685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49" y="1392473"/>
            <a:ext cx="2873582" cy="21551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659" y="1392473"/>
            <a:ext cx="2845169" cy="20858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392" y="1334573"/>
            <a:ext cx="1027227" cy="2279561"/>
          </a:xfrm>
          <a:prstGeom prst="rect">
            <a:avLst/>
          </a:prstGeom>
        </p:spPr>
      </p:pic>
      <p:pic>
        <p:nvPicPr>
          <p:cNvPr id="1026" name="Picture 2" descr="E:\калиммулина\IMG-20220904-WA0013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46537" y="3678621"/>
            <a:ext cx="2417379" cy="2874579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3107425" y="16577534"/>
            <a:ext cx="22884205" cy="32387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515" y="3678621"/>
            <a:ext cx="2254337" cy="287426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812" y="3689852"/>
            <a:ext cx="2632419" cy="287326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784" y="3524529"/>
            <a:ext cx="4135892" cy="33334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5394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6" name="Прямоугольник 5"/>
          <p:cNvSpPr/>
          <p:nvPr/>
        </p:nvSpPr>
        <p:spPr>
          <a:xfrm>
            <a:off x="4642304" y="1565566"/>
            <a:ext cx="3425370" cy="2081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ПОД ФОТО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 useBgFill="1">
        <p:nvSpPr>
          <p:cNvPr id="10" name="Прямоугольник 9"/>
          <p:cNvSpPr/>
          <p:nvPr/>
        </p:nvSpPr>
        <p:spPr>
          <a:xfrm>
            <a:off x="8391525" y="1565566"/>
            <a:ext cx="3425370" cy="2081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ПОД ФОТО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Выноска 1 10"/>
          <p:cNvSpPr/>
          <p:nvPr/>
        </p:nvSpPr>
        <p:spPr>
          <a:xfrm>
            <a:off x="4642304" y="3865248"/>
            <a:ext cx="7282996" cy="2442182"/>
          </a:xfrm>
          <a:prstGeom prst="borderCallout1">
            <a:avLst>
              <a:gd name="adj1" fmla="val 54925"/>
              <a:gd name="adj2" fmla="val -253"/>
              <a:gd name="adj3" fmla="val 46628"/>
              <a:gd name="adj4" fmla="val -1363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На протяжении 3 лет на базе ГАУ СО МО КЦСОИР «Орехово-Зуевский» существует замечательный проект директора Аллы Леонидовны Беловой «Возраст в Моде».  Я вхожу состав данной команды. Развиваюсь  в модельной сфере. Не раз участвовала в модных показах, где всегда стараюсь на подиуме держать  себя правильно и утонченно.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14366" y="1565566"/>
            <a:ext cx="3352833" cy="474186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ДИПЛОМЫ</a:t>
            </a:r>
            <a:br>
              <a:rPr lang="ru-RU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ГРАМОТЫ</a:t>
            </a:r>
            <a:br>
              <a:rPr lang="ru-RU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СЕРТИФИКТЫ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964" y="1580891"/>
            <a:ext cx="3302492" cy="23556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874" y="1561563"/>
            <a:ext cx="3321545" cy="22134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54" y="1386301"/>
            <a:ext cx="3825294" cy="51003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8" y="157656"/>
            <a:ext cx="5870276" cy="11899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3084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39"/>
            <a:ext cx="12192000" cy="6858000"/>
          </a:xfrm>
          <a:prstGeom prst="rect">
            <a:avLst/>
          </a:prstGeom>
        </p:spPr>
      </p:pic>
      <p:sp>
        <p:nvSpPr>
          <p:cNvPr id="8" name="Выноска 1 7"/>
          <p:cNvSpPr/>
          <p:nvPr/>
        </p:nvSpPr>
        <p:spPr>
          <a:xfrm>
            <a:off x="478971" y="3739243"/>
            <a:ext cx="11446329" cy="2925082"/>
          </a:xfrm>
          <a:prstGeom prst="borderCallout1">
            <a:avLst>
              <a:gd name="adj1" fmla="val -123"/>
              <a:gd name="adj2" fmla="val 26153"/>
              <a:gd name="adj3" fmla="val -10426"/>
              <a:gd name="adj4" fmla="val 33195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В показе мод стараюсь дать возможность другим женщинам увидеть, что возраст – это не преграда. Всегда можно оставаться, привлекательной, интересной с любой комплекцией. Хочется передать зрителям положительную энергию и показать, что несмотря на все жизненные неурядицы можно заниматься саморазвитием и идти вперед с гордо поднятой головой</a:t>
            </a:r>
            <a:r>
              <a:rPr lang="ru-RU" sz="200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 useBgFill="1">
        <p:nvSpPr>
          <p:cNvPr id="9" name="Прямоугольник 8"/>
          <p:cNvSpPr/>
          <p:nvPr/>
        </p:nvSpPr>
        <p:spPr>
          <a:xfrm>
            <a:off x="8915400" y="1400175"/>
            <a:ext cx="3009900" cy="2081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ПОД ФОТО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 useBgFill="1">
        <p:nvSpPr>
          <p:cNvPr id="12" name="Прямоугольник 9"/>
          <p:cNvSpPr/>
          <p:nvPr/>
        </p:nvSpPr>
        <p:spPr bwMode="white">
          <a:xfrm>
            <a:off x="5726605" y="1400175"/>
            <a:ext cx="3067652" cy="2081214"/>
          </a:xfrm>
          <a:custGeom>
            <a:avLst/>
            <a:gdLst>
              <a:gd name="connsiteX0" fmla="*/ 0 w 3009900"/>
              <a:gd name="connsiteY0" fmla="*/ 0 h 2081214"/>
              <a:gd name="connsiteX1" fmla="*/ 3009900 w 3009900"/>
              <a:gd name="connsiteY1" fmla="*/ 0 h 2081214"/>
              <a:gd name="connsiteX2" fmla="*/ 3009900 w 3009900"/>
              <a:gd name="connsiteY2" fmla="*/ 2081214 h 2081214"/>
              <a:gd name="connsiteX3" fmla="*/ 0 w 3009900"/>
              <a:gd name="connsiteY3" fmla="*/ 2081214 h 2081214"/>
              <a:gd name="connsiteX4" fmla="*/ 0 w 3009900"/>
              <a:gd name="connsiteY4" fmla="*/ 0 h 2081214"/>
              <a:gd name="connsiteX0" fmla="*/ 0 w 3067652"/>
              <a:gd name="connsiteY0" fmla="*/ 9625 h 2081214"/>
              <a:gd name="connsiteX1" fmla="*/ 3067652 w 3067652"/>
              <a:gd name="connsiteY1" fmla="*/ 0 h 2081214"/>
              <a:gd name="connsiteX2" fmla="*/ 3067652 w 3067652"/>
              <a:gd name="connsiteY2" fmla="*/ 2081214 h 2081214"/>
              <a:gd name="connsiteX3" fmla="*/ 57752 w 3067652"/>
              <a:gd name="connsiteY3" fmla="*/ 2081214 h 2081214"/>
              <a:gd name="connsiteX4" fmla="*/ 0 w 3067652"/>
              <a:gd name="connsiteY4" fmla="*/ 9625 h 2081214"/>
              <a:gd name="connsiteX0" fmla="*/ 0 w 3067652"/>
              <a:gd name="connsiteY0" fmla="*/ 9625 h 2081214"/>
              <a:gd name="connsiteX1" fmla="*/ 3067652 w 3067652"/>
              <a:gd name="connsiteY1" fmla="*/ 0 h 2081214"/>
              <a:gd name="connsiteX2" fmla="*/ 3067652 w 3067652"/>
              <a:gd name="connsiteY2" fmla="*/ 2081214 h 2081214"/>
              <a:gd name="connsiteX3" fmla="*/ 336885 w 3067652"/>
              <a:gd name="connsiteY3" fmla="*/ 2052338 h 2081214"/>
              <a:gd name="connsiteX4" fmla="*/ 0 w 3067652"/>
              <a:gd name="connsiteY4" fmla="*/ 9625 h 2081214"/>
              <a:gd name="connsiteX0" fmla="*/ 0 w 3067652"/>
              <a:gd name="connsiteY0" fmla="*/ 9625 h 2081214"/>
              <a:gd name="connsiteX1" fmla="*/ 3067652 w 3067652"/>
              <a:gd name="connsiteY1" fmla="*/ 0 h 2081214"/>
              <a:gd name="connsiteX2" fmla="*/ 3067652 w 3067652"/>
              <a:gd name="connsiteY2" fmla="*/ 2081214 h 2081214"/>
              <a:gd name="connsiteX3" fmla="*/ 327260 w 3067652"/>
              <a:gd name="connsiteY3" fmla="*/ 2071589 h 2081214"/>
              <a:gd name="connsiteX4" fmla="*/ 0 w 3067652"/>
              <a:gd name="connsiteY4" fmla="*/ 9625 h 2081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7652" h="2081214">
                <a:moveTo>
                  <a:pt x="0" y="9625"/>
                </a:moveTo>
                <a:lnTo>
                  <a:pt x="3067652" y="0"/>
                </a:lnTo>
                <a:lnTo>
                  <a:pt x="3067652" y="2081214"/>
                </a:lnTo>
                <a:lnTo>
                  <a:pt x="327260" y="2071589"/>
                </a:lnTo>
                <a:lnTo>
                  <a:pt x="0" y="96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ПОД ФОТО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 useBgFill="1">
        <p:nvSpPr>
          <p:cNvPr id="13" name="Прямоугольник 10"/>
          <p:cNvSpPr/>
          <p:nvPr/>
        </p:nvSpPr>
        <p:spPr bwMode="white">
          <a:xfrm>
            <a:off x="2417780" y="1400175"/>
            <a:ext cx="3475019" cy="2084389"/>
          </a:xfrm>
          <a:custGeom>
            <a:avLst/>
            <a:gdLst>
              <a:gd name="connsiteX0" fmla="*/ 0 w 2741594"/>
              <a:gd name="connsiteY0" fmla="*/ 0 h 2081214"/>
              <a:gd name="connsiteX1" fmla="*/ 2741594 w 2741594"/>
              <a:gd name="connsiteY1" fmla="*/ 0 h 2081214"/>
              <a:gd name="connsiteX2" fmla="*/ 2741594 w 2741594"/>
              <a:gd name="connsiteY2" fmla="*/ 2081214 h 2081214"/>
              <a:gd name="connsiteX3" fmla="*/ 0 w 2741594"/>
              <a:gd name="connsiteY3" fmla="*/ 2081214 h 2081214"/>
              <a:gd name="connsiteX4" fmla="*/ 0 w 2741594"/>
              <a:gd name="connsiteY4" fmla="*/ 0 h 2081214"/>
              <a:gd name="connsiteX0" fmla="*/ 403225 w 3144819"/>
              <a:gd name="connsiteY0" fmla="*/ 0 h 2084389"/>
              <a:gd name="connsiteX1" fmla="*/ 3144819 w 3144819"/>
              <a:gd name="connsiteY1" fmla="*/ 0 h 2084389"/>
              <a:gd name="connsiteX2" fmla="*/ 3144819 w 3144819"/>
              <a:gd name="connsiteY2" fmla="*/ 2081214 h 2084389"/>
              <a:gd name="connsiteX3" fmla="*/ 0 w 3144819"/>
              <a:gd name="connsiteY3" fmla="*/ 2084389 h 2084389"/>
              <a:gd name="connsiteX4" fmla="*/ 403225 w 3144819"/>
              <a:gd name="connsiteY4" fmla="*/ 0 h 2084389"/>
              <a:gd name="connsiteX0" fmla="*/ 403225 w 3475019"/>
              <a:gd name="connsiteY0" fmla="*/ 0 h 2084389"/>
              <a:gd name="connsiteX1" fmla="*/ 3144819 w 3475019"/>
              <a:gd name="connsiteY1" fmla="*/ 0 h 2084389"/>
              <a:gd name="connsiteX2" fmla="*/ 3475019 w 3475019"/>
              <a:gd name="connsiteY2" fmla="*/ 2084389 h 2084389"/>
              <a:gd name="connsiteX3" fmla="*/ 0 w 3475019"/>
              <a:gd name="connsiteY3" fmla="*/ 2084389 h 2084389"/>
              <a:gd name="connsiteX4" fmla="*/ 403225 w 3475019"/>
              <a:gd name="connsiteY4" fmla="*/ 0 h 2084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5019" h="2084389">
                <a:moveTo>
                  <a:pt x="403225" y="0"/>
                </a:moveTo>
                <a:lnTo>
                  <a:pt x="3144819" y="0"/>
                </a:lnTo>
                <a:lnTo>
                  <a:pt x="3475019" y="2084389"/>
                </a:lnTo>
                <a:lnTo>
                  <a:pt x="0" y="2084389"/>
                </a:lnTo>
                <a:lnTo>
                  <a:pt x="40322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ПОД ФОТО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 useBgFill="1">
        <p:nvSpPr>
          <p:cNvPr id="14" name="Прямоугольник 11"/>
          <p:cNvSpPr/>
          <p:nvPr/>
        </p:nvSpPr>
        <p:spPr bwMode="white">
          <a:xfrm>
            <a:off x="547705" y="1400174"/>
            <a:ext cx="2074845" cy="2087564"/>
          </a:xfrm>
          <a:custGeom>
            <a:avLst/>
            <a:gdLst>
              <a:gd name="connsiteX0" fmla="*/ 0 w 2074845"/>
              <a:gd name="connsiteY0" fmla="*/ 0 h 2081214"/>
              <a:gd name="connsiteX1" fmla="*/ 2074845 w 2074845"/>
              <a:gd name="connsiteY1" fmla="*/ 0 h 2081214"/>
              <a:gd name="connsiteX2" fmla="*/ 2074845 w 2074845"/>
              <a:gd name="connsiteY2" fmla="*/ 2081214 h 2081214"/>
              <a:gd name="connsiteX3" fmla="*/ 0 w 2074845"/>
              <a:gd name="connsiteY3" fmla="*/ 2081214 h 2081214"/>
              <a:gd name="connsiteX4" fmla="*/ 0 w 2074845"/>
              <a:gd name="connsiteY4" fmla="*/ 0 h 2081214"/>
              <a:gd name="connsiteX0" fmla="*/ 0 w 2074845"/>
              <a:gd name="connsiteY0" fmla="*/ 0 h 2081214"/>
              <a:gd name="connsiteX1" fmla="*/ 2074845 w 2074845"/>
              <a:gd name="connsiteY1" fmla="*/ 0 h 2081214"/>
              <a:gd name="connsiteX2" fmla="*/ 1731945 w 2074845"/>
              <a:gd name="connsiteY2" fmla="*/ 2081214 h 2081214"/>
              <a:gd name="connsiteX3" fmla="*/ 0 w 2074845"/>
              <a:gd name="connsiteY3" fmla="*/ 2081214 h 2081214"/>
              <a:gd name="connsiteX4" fmla="*/ 0 w 2074845"/>
              <a:gd name="connsiteY4" fmla="*/ 0 h 2081214"/>
              <a:gd name="connsiteX0" fmla="*/ 0 w 2074845"/>
              <a:gd name="connsiteY0" fmla="*/ 0 h 2087564"/>
              <a:gd name="connsiteX1" fmla="*/ 2074845 w 2074845"/>
              <a:gd name="connsiteY1" fmla="*/ 0 h 2087564"/>
              <a:gd name="connsiteX2" fmla="*/ 1722420 w 2074845"/>
              <a:gd name="connsiteY2" fmla="*/ 2087564 h 2087564"/>
              <a:gd name="connsiteX3" fmla="*/ 0 w 2074845"/>
              <a:gd name="connsiteY3" fmla="*/ 2081214 h 2087564"/>
              <a:gd name="connsiteX4" fmla="*/ 0 w 2074845"/>
              <a:gd name="connsiteY4" fmla="*/ 0 h 2087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4845" h="2087564">
                <a:moveTo>
                  <a:pt x="0" y="0"/>
                </a:moveTo>
                <a:lnTo>
                  <a:pt x="2074845" y="0"/>
                </a:lnTo>
                <a:lnTo>
                  <a:pt x="1722420" y="2087564"/>
                </a:lnTo>
                <a:lnTo>
                  <a:pt x="0" y="20812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ПОД ФОТО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05" y="1367017"/>
            <a:ext cx="2950569" cy="21207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274" y="1321945"/>
            <a:ext cx="1485850" cy="22236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124" y="1321945"/>
            <a:ext cx="2955576" cy="21594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148" y="1321945"/>
            <a:ext cx="2226284" cy="21958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453" y="1321945"/>
            <a:ext cx="1754848" cy="233979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8" y="230932"/>
            <a:ext cx="5870276" cy="11166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123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" y="230932"/>
            <a:ext cx="5870276" cy="111662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6" name="Прямоугольник 5"/>
          <p:cNvSpPr/>
          <p:nvPr/>
        </p:nvSpPr>
        <p:spPr>
          <a:xfrm>
            <a:off x="5734049" y="1451429"/>
            <a:ext cx="5884635" cy="5007428"/>
          </a:xfrm>
          <a:prstGeom prst="rect">
            <a:avLst/>
          </a:prstGeom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8926" y="1221653"/>
            <a:ext cx="3356503" cy="18880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МЕСТО ПОД ФОТО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10250" y="1534951"/>
            <a:ext cx="5664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Краткая информация о семье, семейных традициях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027429" y="2983778"/>
            <a:ext cx="3277004" cy="184331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МЕСТО ПОД ФОТО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8927" y="4745903"/>
            <a:ext cx="3277004" cy="184331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МЕСТО ПОД ФОТО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2" y="1134206"/>
            <a:ext cx="4119407" cy="54925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639" y="1134206"/>
            <a:ext cx="4001659" cy="54550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162" y="1134206"/>
            <a:ext cx="3958101" cy="54925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9" y="49300"/>
            <a:ext cx="6270170" cy="11286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040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6" name="Прямоугольник 5"/>
          <p:cNvSpPr/>
          <p:nvPr/>
        </p:nvSpPr>
        <p:spPr>
          <a:xfrm>
            <a:off x="4642304" y="1565566"/>
            <a:ext cx="3425370" cy="2081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ПОД ФОТО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 useBgFill="1">
        <p:nvSpPr>
          <p:cNvPr id="10" name="Прямоугольник 9"/>
          <p:cNvSpPr/>
          <p:nvPr/>
        </p:nvSpPr>
        <p:spPr>
          <a:xfrm>
            <a:off x="8391525" y="1565566"/>
            <a:ext cx="3425370" cy="2081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ПОД ФОТО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Выноска 1 10"/>
          <p:cNvSpPr/>
          <p:nvPr/>
        </p:nvSpPr>
        <p:spPr>
          <a:xfrm>
            <a:off x="4642304" y="3865248"/>
            <a:ext cx="7282996" cy="2442182"/>
          </a:xfrm>
          <a:prstGeom prst="borderCallout1">
            <a:avLst>
              <a:gd name="adj1" fmla="val 54925"/>
              <a:gd name="adj2" fmla="val -253"/>
              <a:gd name="adj3" fmla="val 46628"/>
              <a:gd name="adj4" fmla="val -1363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Участие в районных и областных мероприятиях, конкурсах, фестивалях, конференциях и пр. (под мероприятие </a:t>
            </a:r>
            <a:r>
              <a:rPr lang="ru-RU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отдельный слайд) 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14366" y="1565566"/>
            <a:ext cx="3352833" cy="474186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ДИПЛОМЫ</a:t>
            </a:r>
            <a:br>
              <a:rPr lang="ru-RU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ГРАМОТЫ</a:t>
            </a:r>
            <a:br>
              <a:rPr lang="ru-RU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СЕРТИФИКТЫ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97" y="1347098"/>
            <a:ext cx="3708202" cy="49442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98" y="1331035"/>
            <a:ext cx="3720248" cy="49603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046" y="971852"/>
            <a:ext cx="3967254" cy="52896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218468"/>
            <a:ext cx="6270170" cy="11286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4792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218468"/>
            <a:ext cx="6270170" cy="112863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0038" y="1347098"/>
            <a:ext cx="3725011" cy="52682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ДИПЛОМЫ</a:t>
            </a:r>
            <a:br>
              <a:rPr lang="ru-RU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ГРАМОТЫ</a:t>
            </a:r>
            <a:br>
              <a:rPr lang="ru-RU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СЕРТИФИКТЫ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33426" y="1347097"/>
            <a:ext cx="3725011" cy="52682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ДИПЛОМЫ</a:t>
            </a:r>
            <a:br>
              <a:rPr lang="ru-RU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ГРАМОТЫ</a:t>
            </a:r>
            <a:br>
              <a:rPr lang="ru-RU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СЕРТИФИКТЫ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66814" y="1347096"/>
            <a:ext cx="3725011" cy="52682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ДИПЛОМЫ</a:t>
            </a:r>
            <a:br>
              <a:rPr lang="ru-RU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ГРАМОТЫ</a:t>
            </a:r>
            <a:br>
              <a:rPr lang="ru-RU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СЕРТИФИКТЫ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050" name="Picture 2" descr="E:\калиммулина\Возраст в мод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799" y="1358277"/>
            <a:ext cx="3689131" cy="5231709"/>
          </a:xfrm>
          <a:prstGeom prst="rect">
            <a:avLst/>
          </a:prstGeom>
          <a:noFill/>
        </p:spPr>
      </p:pic>
      <p:pic>
        <p:nvPicPr>
          <p:cNvPr id="2051" name="Picture 3" descr="E:\калиммулина\Диплом участника Калиммулина Орехов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72148" y="1376856"/>
            <a:ext cx="3631631" cy="5276192"/>
          </a:xfrm>
          <a:prstGeom prst="rect">
            <a:avLst/>
          </a:prstGeom>
          <a:noFill/>
        </p:spPr>
      </p:pic>
      <p:pic>
        <p:nvPicPr>
          <p:cNvPr id="2052" name="Picture 4" descr="E:\калиммулина\театр моды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96249" y="1334814"/>
            <a:ext cx="3935466" cy="5247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0366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407</Words>
  <Application>Microsoft Office PowerPoint</Application>
  <PresentationFormat>Произвольный</PresentationFormat>
  <Paragraphs>44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socsp2018@outlook.com</dc:creator>
  <cp:lastModifiedBy>Demehovo</cp:lastModifiedBy>
  <cp:revision>34</cp:revision>
  <dcterms:created xsi:type="dcterms:W3CDTF">2022-09-12T06:24:00Z</dcterms:created>
  <dcterms:modified xsi:type="dcterms:W3CDTF">2022-09-22T11:58:11Z</dcterms:modified>
</cp:coreProperties>
</file>