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5" r:id="rId5"/>
    <p:sldId id="258" r:id="rId6"/>
    <p:sldId id="259" r:id="rId7"/>
    <p:sldId id="263" r:id="rId8"/>
    <p:sldId id="264" r:id="rId9"/>
    <p:sldId id="260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>
      <p:cViewPr>
        <p:scale>
          <a:sx n="100" d="100"/>
          <a:sy n="100" d="100"/>
        </p:scale>
        <p:origin x="-163" y="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504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63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869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88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10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49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67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32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386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7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6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27768-8CF3-4BF1-BBE9-D674F9EE564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AB2B4-F09D-4060-B050-916862855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8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0" Type="http://schemas.openxmlformats.org/officeDocument/2006/relationships/image" Target="../media/image16.jpeg"/><Relationship Id="rId4" Type="http://schemas.openxmlformats.org/officeDocument/2006/relationships/image" Target="../media/image6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3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218468"/>
            <a:ext cx="6270170" cy="11286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0038" y="1347098"/>
            <a:ext cx="3725011" cy="526822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33426" y="1347097"/>
            <a:ext cx="3725011" cy="526822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66814" y="1347096"/>
            <a:ext cx="3725011" cy="526822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97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218468"/>
            <a:ext cx="6270170" cy="11286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0038" y="1347098"/>
            <a:ext cx="3725011" cy="526822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33426" y="1347097"/>
            <a:ext cx="3725011" cy="526822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66814" y="1347096"/>
            <a:ext cx="3725011" cy="526822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60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" y="1086547"/>
            <a:ext cx="4208145" cy="5715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93495" y="1647825"/>
            <a:ext cx="3461385" cy="4781550"/>
          </a:xfrm>
          <a:custGeom>
            <a:avLst/>
            <a:gdLst>
              <a:gd name="connsiteX0" fmla="*/ 0 w 3933825"/>
              <a:gd name="connsiteY0" fmla="*/ 0 h 4762500"/>
              <a:gd name="connsiteX1" fmla="*/ 3933825 w 3933825"/>
              <a:gd name="connsiteY1" fmla="*/ 0 h 4762500"/>
              <a:gd name="connsiteX2" fmla="*/ 3933825 w 3933825"/>
              <a:gd name="connsiteY2" fmla="*/ 4762500 h 4762500"/>
              <a:gd name="connsiteX3" fmla="*/ 0 w 3933825"/>
              <a:gd name="connsiteY3" fmla="*/ 4762500 h 4762500"/>
              <a:gd name="connsiteX4" fmla="*/ 0 w 3933825"/>
              <a:gd name="connsiteY4" fmla="*/ 0 h 4762500"/>
              <a:gd name="connsiteX0" fmla="*/ 95250 w 4029075"/>
              <a:gd name="connsiteY0" fmla="*/ 0 h 4781550"/>
              <a:gd name="connsiteX1" fmla="*/ 4029075 w 4029075"/>
              <a:gd name="connsiteY1" fmla="*/ 0 h 4781550"/>
              <a:gd name="connsiteX2" fmla="*/ 4029075 w 4029075"/>
              <a:gd name="connsiteY2" fmla="*/ 4762500 h 4781550"/>
              <a:gd name="connsiteX3" fmla="*/ 0 w 4029075"/>
              <a:gd name="connsiteY3" fmla="*/ 4781550 h 4781550"/>
              <a:gd name="connsiteX4" fmla="*/ 95250 w 4029075"/>
              <a:gd name="connsiteY4" fmla="*/ 0 h 4781550"/>
              <a:gd name="connsiteX0" fmla="*/ 95250 w 4029075"/>
              <a:gd name="connsiteY0" fmla="*/ 0 h 4781550"/>
              <a:gd name="connsiteX1" fmla="*/ 4029075 w 4029075"/>
              <a:gd name="connsiteY1" fmla="*/ 0 h 4781550"/>
              <a:gd name="connsiteX2" fmla="*/ 4029075 w 4029075"/>
              <a:gd name="connsiteY2" fmla="*/ 4762500 h 4781550"/>
              <a:gd name="connsiteX3" fmla="*/ 0 w 4029075"/>
              <a:gd name="connsiteY3" fmla="*/ 4781550 h 4781550"/>
              <a:gd name="connsiteX4" fmla="*/ 95250 w 4029075"/>
              <a:gd name="connsiteY4" fmla="*/ 0 h 4781550"/>
              <a:gd name="connsiteX0" fmla="*/ 95250 w 4029075"/>
              <a:gd name="connsiteY0" fmla="*/ 0 h 4781550"/>
              <a:gd name="connsiteX1" fmla="*/ 4029075 w 4029075"/>
              <a:gd name="connsiteY1" fmla="*/ 0 h 4781550"/>
              <a:gd name="connsiteX2" fmla="*/ 4029075 w 4029075"/>
              <a:gd name="connsiteY2" fmla="*/ 4762500 h 4781550"/>
              <a:gd name="connsiteX3" fmla="*/ 0 w 4029075"/>
              <a:gd name="connsiteY3" fmla="*/ 4781550 h 4781550"/>
              <a:gd name="connsiteX4" fmla="*/ 95250 w 4029075"/>
              <a:gd name="connsiteY4" fmla="*/ 0 h 47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4781550">
                <a:moveTo>
                  <a:pt x="95250" y="0"/>
                </a:moveTo>
                <a:lnTo>
                  <a:pt x="4029075" y="0"/>
                </a:lnTo>
                <a:lnTo>
                  <a:pt x="4029075" y="4762500"/>
                </a:lnTo>
                <a:lnTo>
                  <a:pt x="0" y="4781550"/>
                </a:lnTo>
                <a:cubicBezTo>
                  <a:pt x="107950" y="3340100"/>
                  <a:pt x="63500" y="1593850"/>
                  <a:pt x="95250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Выноска 1 7"/>
          <p:cNvSpPr/>
          <p:nvPr/>
        </p:nvSpPr>
        <p:spPr>
          <a:xfrm>
            <a:off x="5419725" y="713678"/>
            <a:ext cx="6124575" cy="5810947"/>
          </a:xfrm>
          <a:prstGeom prst="borderCallout1">
            <a:avLst>
              <a:gd name="adj1" fmla="val 85266"/>
              <a:gd name="adj2" fmla="val 3"/>
              <a:gd name="adj3" fmla="val 63981"/>
              <a:gd name="adj4" fmla="val -10806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Ф.И.О: Корецкая Елена Владимировна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Дата рождения: 21.01.1964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Место рождения: МО, Одинцовский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г.о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., г. Голицыно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Адрес проживания: г. Голицыно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Образование, специальность: образование среднее профессиональное, товаровед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Трудовой стаж, этапы профессиональной деятельности: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37 лет трудового стажа, работала товароведом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230932"/>
            <a:ext cx="5870276" cy="11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9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Выноска 1 7"/>
          <p:cNvSpPr/>
          <p:nvPr/>
        </p:nvSpPr>
        <p:spPr>
          <a:xfrm>
            <a:off x="478971" y="3739243"/>
            <a:ext cx="11446329" cy="2925082"/>
          </a:xfrm>
          <a:prstGeom prst="borderCallout1">
            <a:avLst>
              <a:gd name="adj1" fmla="val -123"/>
              <a:gd name="adj2" fmla="val 26153"/>
              <a:gd name="adj3" fmla="val -10426"/>
              <a:gd name="adj4" fmla="val 33195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Хобби: садоводство и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огородничество. Разбить клумбу, посадить цветы, овощи, ягоды,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ухаживать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растениями - разве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это не счастье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?!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Что может быть лучше отдыха на своем приусадебном участке, где все так красиво и ухожено. Особенно, если ты осознаешь, что эту красоту ты создал своими руками. Я всегда уверена в том, что все фрукты и овощи на моем участке выращены в экологической чистоте.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Увлечения: очень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люблю танцевать, заниматься в театральной студии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«Звезды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старшего поколения» в нашем отделении активного долголетия, путешествовать.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230932"/>
            <a:ext cx="5870276" cy="11166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1236975"/>
            <a:ext cx="11891963" cy="25022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15400" y="1400175"/>
            <a:ext cx="3009900" cy="2081214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white">
          <a:xfrm>
            <a:off x="5726605" y="1392555"/>
            <a:ext cx="3067652" cy="2081214"/>
          </a:xfrm>
          <a:custGeom>
            <a:avLst/>
            <a:gdLst>
              <a:gd name="connsiteX0" fmla="*/ 0 w 3009900"/>
              <a:gd name="connsiteY0" fmla="*/ 0 h 2081214"/>
              <a:gd name="connsiteX1" fmla="*/ 3009900 w 3009900"/>
              <a:gd name="connsiteY1" fmla="*/ 0 h 2081214"/>
              <a:gd name="connsiteX2" fmla="*/ 3009900 w 3009900"/>
              <a:gd name="connsiteY2" fmla="*/ 2081214 h 2081214"/>
              <a:gd name="connsiteX3" fmla="*/ 0 w 3009900"/>
              <a:gd name="connsiteY3" fmla="*/ 2081214 h 2081214"/>
              <a:gd name="connsiteX4" fmla="*/ 0 w 3009900"/>
              <a:gd name="connsiteY4" fmla="*/ 0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57752 w 3067652"/>
              <a:gd name="connsiteY3" fmla="*/ 2081214 h 2081214"/>
              <a:gd name="connsiteX4" fmla="*/ 0 w 3067652"/>
              <a:gd name="connsiteY4" fmla="*/ 9625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336885 w 3067652"/>
              <a:gd name="connsiteY3" fmla="*/ 2052338 h 2081214"/>
              <a:gd name="connsiteX4" fmla="*/ 0 w 3067652"/>
              <a:gd name="connsiteY4" fmla="*/ 9625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327260 w 3067652"/>
              <a:gd name="connsiteY3" fmla="*/ 2071589 h 2081214"/>
              <a:gd name="connsiteX4" fmla="*/ 0 w 3067652"/>
              <a:gd name="connsiteY4" fmla="*/ 9625 h 208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652" h="2081214">
                <a:moveTo>
                  <a:pt x="0" y="9625"/>
                </a:moveTo>
                <a:lnTo>
                  <a:pt x="3067652" y="0"/>
                </a:lnTo>
                <a:lnTo>
                  <a:pt x="3067652" y="2081214"/>
                </a:lnTo>
                <a:lnTo>
                  <a:pt x="327260" y="2071589"/>
                </a:lnTo>
                <a:lnTo>
                  <a:pt x="0" y="9625"/>
                </a:ln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2417780" y="1400175"/>
            <a:ext cx="3475019" cy="2084389"/>
          </a:xfrm>
          <a:custGeom>
            <a:avLst/>
            <a:gdLst>
              <a:gd name="connsiteX0" fmla="*/ 0 w 2741594"/>
              <a:gd name="connsiteY0" fmla="*/ 0 h 2081214"/>
              <a:gd name="connsiteX1" fmla="*/ 2741594 w 2741594"/>
              <a:gd name="connsiteY1" fmla="*/ 0 h 2081214"/>
              <a:gd name="connsiteX2" fmla="*/ 2741594 w 2741594"/>
              <a:gd name="connsiteY2" fmla="*/ 2081214 h 2081214"/>
              <a:gd name="connsiteX3" fmla="*/ 0 w 2741594"/>
              <a:gd name="connsiteY3" fmla="*/ 2081214 h 2081214"/>
              <a:gd name="connsiteX4" fmla="*/ 0 w 2741594"/>
              <a:gd name="connsiteY4" fmla="*/ 0 h 2081214"/>
              <a:gd name="connsiteX0" fmla="*/ 403225 w 3144819"/>
              <a:gd name="connsiteY0" fmla="*/ 0 h 2084389"/>
              <a:gd name="connsiteX1" fmla="*/ 3144819 w 3144819"/>
              <a:gd name="connsiteY1" fmla="*/ 0 h 2084389"/>
              <a:gd name="connsiteX2" fmla="*/ 3144819 w 3144819"/>
              <a:gd name="connsiteY2" fmla="*/ 2081214 h 2084389"/>
              <a:gd name="connsiteX3" fmla="*/ 0 w 3144819"/>
              <a:gd name="connsiteY3" fmla="*/ 2084389 h 2084389"/>
              <a:gd name="connsiteX4" fmla="*/ 403225 w 3144819"/>
              <a:gd name="connsiteY4" fmla="*/ 0 h 2084389"/>
              <a:gd name="connsiteX0" fmla="*/ 403225 w 3475019"/>
              <a:gd name="connsiteY0" fmla="*/ 0 h 2084389"/>
              <a:gd name="connsiteX1" fmla="*/ 3144819 w 3475019"/>
              <a:gd name="connsiteY1" fmla="*/ 0 h 2084389"/>
              <a:gd name="connsiteX2" fmla="*/ 3475019 w 3475019"/>
              <a:gd name="connsiteY2" fmla="*/ 2084389 h 2084389"/>
              <a:gd name="connsiteX3" fmla="*/ 0 w 3475019"/>
              <a:gd name="connsiteY3" fmla="*/ 2084389 h 2084389"/>
              <a:gd name="connsiteX4" fmla="*/ 403225 w 3475019"/>
              <a:gd name="connsiteY4" fmla="*/ 0 h 20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5019" h="2084389">
                <a:moveTo>
                  <a:pt x="403225" y="0"/>
                </a:moveTo>
                <a:lnTo>
                  <a:pt x="3144819" y="0"/>
                </a:lnTo>
                <a:lnTo>
                  <a:pt x="3475019" y="2084389"/>
                </a:lnTo>
                <a:lnTo>
                  <a:pt x="0" y="2084389"/>
                </a:lnTo>
                <a:lnTo>
                  <a:pt x="403225" y="0"/>
                </a:lnTo>
                <a:close/>
              </a:path>
            </a:pathLst>
          </a:cu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white">
          <a:xfrm>
            <a:off x="571501" y="1400175"/>
            <a:ext cx="2023200" cy="2087564"/>
          </a:xfrm>
          <a:custGeom>
            <a:avLst/>
            <a:gdLst>
              <a:gd name="connsiteX0" fmla="*/ 0 w 2074845"/>
              <a:gd name="connsiteY0" fmla="*/ 0 h 2081214"/>
              <a:gd name="connsiteX1" fmla="*/ 2074845 w 2074845"/>
              <a:gd name="connsiteY1" fmla="*/ 0 h 2081214"/>
              <a:gd name="connsiteX2" fmla="*/ 2074845 w 2074845"/>
              <a:gd name="connsiteY2" fmla="*/ 2081214 h 2081214"/>
              <a:gd name="connsiteX3" fmla="*/ 0 w 2074845"/>
              <a:gd name="connsiteY3" fmla="*/ 2081214 h 2081214"/>
              <a:gd name="connsiteX4" fmla="*/ 0 w 2074845"/>
              <a:gd name="connsiteY4" fmla="*/ 0 h 2081214"/>
              <a:gd name="connsiteX0" fmla="*/ 0 w 2074845"/>
              <a:gd name="connsiteY0" fmla="*/ 0 h 2081214"/>
              <a:gd name="connsiteX1" fmla="*/ 2074845 w 2074845"/>
              <a:gd name="connsiteY1" fmla="*/ 0 h 2081214"/>
              <a:gd name="connsiteX2" fmla="*/ 1731945 w 2074845"/>
              <a:gd name="connsiteY2" fmla="*/ 2081214 h 2081214"/>
              <a:gd name="connsiteX3" fmla="*/ 0 w 2074845"/>
              <a:gd name="connsiteY3" fmla="*/ 2081214 h 2081214"/>
              <a:gd name="connsiteX4" fmla="*/ 0 w 2074845"/>
              <a:gd name="connsiteY4" fmla="*/ 0 h 2081214"/>
              <a:gd name="connsiteX0" fmla="*/ 0 w 2074845"/>
              <a:gd name="connsiteY0" fmla="*/ 0 h 2087564"/>
              <a:gd name="connsiteX1" fmla="*/ 2074845 w 2074845"/>
              <a:gd name="connsiteY1" fmla="*/ 0 h 2087564"/>
              <a:gd name="connsiteX2" fmla="*/ 1722420 w 2074845"/>
              <a:gd name="connsiteY2" fmla="*/ 2087564 h 2087564"/>
              <a:gd name="connsiteX3" fmla="*/ 0 w 2074845"/>
              <a:gd name="connsiteY3" fmla="*/ 2081214 h 2087564"/>
              <a:gd name="connsiteX4" fmla="*/ 0 w 2074845"/>
              <a:gd name="connsiteY4" fmla="*/ 0 h 208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845" h="2087564">
                <a:moveTo>
                  <a:pt x="0" y="0"/>
                </a:moveTo>
                <a:lnTo>
                  <a:pt x="2074845" y="0"/>
                </a:lnTo>
                <a:lnTo>
                  <a:pt x="1722420" y="2087564"/>
                </a:lnTo>
                <a:lnTo>
                  <a:pt x="0" y="20812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5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230932"/>
            <a:ext cx="5870276" cy="11166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1236975"/>
            <a:ext cx="11891963" cy="25022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15400" y="1400175"/>
            <a:ext cx="3009900" cy="2081214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white">
          <a:xfrm>
            <a:off x="5726605" y="1400175"/>
            <a:ext cx="3067652" cy="2081214"/>
          </a:xfrm>
          <a:custGeom>
            <a:avLst/>
            <a:gdLst>
              <a:gd name="connsiteX0" fmla="*/ 0 w 3009900"/>
              <a:gd name="connsiteY0" fmla="*/ 0 h 2081214"/>
              <a:gd name="connsiteX1" fmla="*/ 3009900 w 3009900"/>
              <a:gd name="connsiteY1" fmla="*/ 0 h 2081214"/>
              <a:gd name="connsiteX2" fmla="*/ 3009900 w 3009900"/>
              <a:gd name="connsiteY2" fmla="*/ 2081214 h 2081214"/>
              <a:gd name="connsiteX3" fmla="*/ 0 w 3009900"/>
              <a:gd name="connsiteY3" fmla="*/ 2081214 h 2081214"/>
              <a:gd name="connsiteX4" fmla="*/ 0 w 3009900"/>
              <a:gd name="connsiteY4" fmla="*/ 0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57752 w 3067652"/>
              <a:gd name="connsiteY3" fmla="*/ 2081214 h 2081214"/>
              <a:gd name="connsiteX4" fmla="*/ 0 w 3067652"/>
              <a:gd name="connsiteY4" fmla="*/ 9625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336885 w 3067652"/>
              <a:gd name="connsiteY3" fmla="*/ 2052338 h 2081214"/>
              <a:gd name="connsiteX4" fmla="*/ 0 w 3067652"/>
              <a:gd name="connsiteY4" fmla="*/ 9625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327260 w 3067652"/>
              <a:gd name="connsiteY3" fmla="*/ 2071589 h 2081214"/>
              <a:gd name="connsiteX4" fmla="*/ 0 w 3067652"/>
              <a:gd name="connsiteY4" fmla="*/ 9625 h 208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652" h="2081214">
                <a:moveTo>
                  <a:pt x="0" y="9625"/>
                </a:moveTo>
                <a:lnTo>
                  <a:pt x="3067652" y="0"/>
                </a:lnTo>
                <a:lnTo>
                  <a:pt x="3067652" y="2081214"/>
                </a:lnTo>
                <a:lnTo>
                  <a:pt x="327260" y="2071589"/>
                </a:lnTo>
                <a:lnTo>
                  <a:pt x="0" y="9625"/>
                </a:ln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2417780" y="1400175"/>
            <a:ext cx="3475019" cy="2084389"/>
          </a:xfrm>
          <a:custGeom>
            <a:avLst/>
            <a:gdLst>
              <a:gd name="connsiteX0" fmla="*/ 0 w 2741594"/>
              <a:gd name="connsiteY0" fmla="*/ 0 h 2081214"/>
              <a:gd name="connsiteX1" fmla="*/ 2741594 w 2741594"/>
              <a:gd name="connsiteY1" fmla="*/ 0 h 2081214"/>
              <a:gd name="connsiteX2" fmla="*/ 2741594 w 2741594"/>
              <a:gd name="connsiteY2" fmla="*/ 2081214 h 2081214"/>
              <a:gd name="connsiteX3" fmla="*/ 0 w 2741594"/>
              <a:gd name="connsiteY3" fmla="*/ 2081214 h 2081214"/>
              <a:gd name="connsiteX4" fmla="*/ 0 w 2741594"/>
              <a:gd name="connsiteY4" fmla="*/ 0 h 2081214"/>
              <a:gd name="connsiteX0" fmla="*/ 403225 w 3144819"/>
              <a:gd name="connsiteY0" fmla="*/ 0 h 2084389"/>
              <a:gd name="connsiteX1" fmla="*/ 3144819 w 3144819"/>
              <a:gd name="connsiteY1" fmla="*/ 0 h 2084389"/>
              <a:gd name="connsiteX2" fmla="*/ 3144819 w 3144819"/>
              <a:gd name="connsiteY2" fmla="*/ 2081214 h 2084389"/>
              <a:gd name="connsiteX3" fmla="*/ 0 w 3144819"/>
              <a:gd name="connsiteY3" fmla="*/ 2084389 h 2084389"/>
              <a:gd name="connsiteX4" fmla="*/ 403225 w 3144819"/>
              <a:gd name="connsiteY4" fmla="*/ 0 h 2084389"/>
              <a:gd name="connsiteX0" fmla="*/ 403225 w 3475019"/>
              <a:gd name="connsiteY0" fmla="*/ 0 h 2084389"/>
              <a:gd name="connsiteX1" fmla="*/ 3144819 w 3475019"/>
              <a:gd name="connsiteY1" fmla="*/ 0 h 2084389"/>
              <a:gd name="connsiteX2" fmla="*/ 3475019 w 3475019"/>
              <a:gd name="connsiteY2" fmla="*/ 2084389 h 2084389"/>
              <a:gd name="connsiteX3" fmla="*/ 0 w 3475019"/>
              <a:gd name="connsiteY3" fmla="*/ 2084389 h 2084389"/>
              <a:gd name="connsiteX4" fmla="*/ 403225 w 3475019"/>
              <a:gd name="connsiteY4" fmla="*/ 0 h 20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5019" h="2084389">
                <a:moveTo>
                  <a:pt x="403225" y="0"/>
                </a:moveTo>
                <a:lnTo>
                  <a:pt x="3144819" y="0"/>
                </a:lnTo>
                <a:lnTo>
                  <a:pt x="3475019" y="2084389"/>
                </a:lnTo>
                <a:lnTo>
                  <a:pt x="0" y="2084389"/>
                </a:lnTo>
                <a:lnTo>
                  <a:pt x="403225" y="0"/>
                </a:lnTo>
                <a:close/>
              </a:path>
            </a:pathLst>
          </a:cu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white">
          <a:xfrm>
            <a:off x="547705" y="1400174"/>
            <a:ext cx="2074845" cy="2087564"/>
          </a:xfrm>
          <a:custGeom>
            <a:avLst/>
            <a:gdLst>
              <a:gd name="connsiteX0" fmla="*/ 0 w 2074845"/>
              <a:gd name="connsiteY0" fmla="*/ 0 h 2081214"/>
              <a:gd name="connsiteX1" fmla="*/ 2074845 w 2074845"/>
              <a:gd name="connsiteY1" fmla="*/ 0 h 2081214"/>
              <a:gd name="connsiteX2" fmla="*/ 2074845 w 2074845"/>
              <a:gd name="connsiteY2" fmla="*/ 2081214 h 2081214"/>
              <a:gd name="connsiteX3" fmla="*/ 0 w 2074845"/>
              <a:gd name="connsiteY3" fmla="*/ 2081214 h 2081214"/>
              <a:gd name="connsiteX4" fmla="*/ 0 w 2074845"/>
              <a:gd name="connsiteY4" fmla="*/ 0 h 2081214"/>
              <a:gd name="connsiteX0" fmla="*/ 0 w 2074845"/>
              <a:gd name="connsiteY0" fmla="*/ 0 h 2081214"/>
              <a:gd name="connsiteX1" fmla="*/ 2074845 w 2074845"/>
              <a:gd name="connsiteY1" fmla="*/ 0 h 2081214"/>
              <a:gd name="connsiteX2" fmla="*/ 1731945 w 2074845"/>
              <a:gd name="connsiteY2" fmla="*/ 2081214 h 2081214"/>
              <a:gd name="connsiteX3" fmla="*/ 0 w 2074845"/>
              <a:gd name="connsiteY3" fmla="*/ 2081214 h 2081214"/>
              <a:gd name="connsiteX4" fmla="*/ 0 w 2074845"/>
              <a:gd name="connsiteY4" fmla="*/ 0 h 2081214"/>
              <a:gd name="connsiteX0" fmla="*/ 0 w 2074845"/>
              <a:gd name="connsiteY0" fmla="*/ 0 h 2087564"/>
              <a:gd name="connsiteX1" fmla="*/ 2074845 w 2074845"/>
              <a:gd name="connsiteY1" fmla="*/ 0 h 2087564"/>
              <a:gd name="connsiteX2" fmla="*/ 1722420 w 2074845"/>
              <a:gd name="connsiteY2" fmla="*/ 2087564 h 2087564"/>
              <a:gd name="connsiteX3" fmla="*/ 0 w 2074845"/>
              <a:gd name="connsiteY3" fmla="*/ 2081214 h 2087564"/>
              <a:gd name="connsiteX4" fmla="*/ 0 w 2074845"/>
              <a:gd name="connsiteY4" fmla="*/ 0 h 208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845" h="2087564">
                <a:moveTo>
                  <a:pt x="0" y="0"/>
                </a:moveTo>
                <a:lnTo>
                  <a:pt x="2074845" y="0"/>
                </a:lnTo>
                <a:lnTo>
                  <a:pt x="1722420" y="2087564"/>
                </a:lnTo>
                <a:lnTo>
                  <a:pt x="0" y="20812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00037" y="3530229"/>
            <a:ext cx="11891963" cy="269912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915400" y="3811156"/>
            <a:ext cx="3009900" cy="2244944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571500" y="3794760"/>
            <a:ext cx="2034000" cy="2270760"/>
          </a:xfrm>
          <a:custGeom>
            <a:avLst/>
            <a:gdLst>
              <a:gd name="connsiteX0" fmla="*/ 0 w 2095500"/>
              <a:gd name="connsiteY0" fmla="*/ 0 h 2270760"/>
              <a:gd name="connsiteX1" fmla="*/ 0 w 2095500"/>
              <a:gd name="connsiteY1" fmla="*/ 2270760 h 2270760"/>
              <a:gd name="connsiteX2" fmla="*/ 2095500 w 2095500"/>
              <a:gd name="connsiteY2" fmla="*/ 2263140 h 2270760"/>
              <a:gd name="connsiteX3" fmla="*/ 1737360 w 2095500"/>
              <a:gd name="connsiteY3" fmla="*/ 0 h 2270760"/>
              <a:gd name="connsiteX4" fmla="*/ 0 w 2095500"/>
              <a:gd name="connsiteY4" fmla="*/ 0 h 227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00" h="2270760">
                <a:moveTo>
                  <a:pt x="0" y="0"/>
                </a:moveTo>
                <a:lnTo>
                  <a:pt x="0" y="2270760"/>
                </a:lnTo>
                <a:lnTo>
                  <a:pt x="2095500" y="2263140"/>
                </a:lnTo>
                <a:lnTo>
                  <a:pt x="1737360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2407920" y="3787140"/>
            <a:ext cx="3484879" cy="2286000"/>
          </a:xfrm>
          <a:custGeom>
            <a:avLst/>
            <a:gdLst>
              <a:gd name="connsiteX0" fmla="*/ 0 w 3505200"/>
              <a:gd name="connsiteY0" fmla="*/ 0 h 2286000"/>
              <a:gd name="connsiteX1" fmla="*/ 396240 w 3505200"/>
              <a:gd name="connsiteY1" fmla="*/ 2278380 h 2286000"/>
              <a:gd name="connsiteX2" fmla="*/ 3162300 w 3505200"/>
              <a:gd name="connsiteY2" fmla="*/ 2286000 h 2286000"/>
              <a:gd name="connsiteX3" fmla="*/ 3505200 w 3505200"/>
              <a:gd name="connsiteY3" fmla="*/ 7620 h 2286000"/>
              <a:gd name="connsiteX4" fmla="*/ 0 w 35052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2286000">
                <a:moveTo>
                  <a:pt x="0" y="0"/>
                </a:moveTo>
                <a:lnTo>
                  <a:pt x="396240" y="2278380"/>
                </a:lnTo>
                <a:lnTo>
                  <a:pt x="3162300" y="2286000"/>
                </a:lnTo>
                <a:lnTo>
                  <a:pt x="3505200" y="762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5722620" y="3779520"/>
            <a:ext cx="3086100" cy="2286000"/>
          </a:xfrm>
          <a:custGeom>
            <a:avLst/>
            <a:gdLst>
              <a:gd name="connsiteX0" fmla="*/ 320040 w 3086100"/>
              <a:gd name="connsiteY0" fmla="*/ 15240 h 2286000"/>
              <a:gd name="connsiteX1" fmla="*/ 0 w 3086100"/>
              <a:gd name="connsiteY1" fmla="*/ 2286000 h 2286000"/>
              <a:gd name="connsiteX2" fmla="*/ 3086100 w 3086100"/>
              <a:gd name="connsiteY2" fmla="*/ 2286000 h 2286000"/>
              <a:gd name="connsiteX3" fmla="*/ 3078480 w 3086100"/>
              <a:gd name="connsiteY3" fmla="*/ 0 h 2286000"/>
              <a:gd name="connsiteX4" fmla="*/ 320040 w 3086100"/>
              <a:gd name="connsiteY4" fmla="*/ 1524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6100" h="2286000">
                <a:moveTo>
                  <a:pt x="320040" y="15240"/>
                </a:moveTo>
                <a:lnTo>
                  <a:pt x="0" y="2286000"/>
                </a:lnTo>
                <a:lnTo>
                  <a:pt x="3086100" y="2286000"/>
                </a:lnTo>
                <a:lnTo>
                  <a:pt x="3078480" y="0"/>
                </a:lnTo>
                <a:lnTo>
                  <a:pt x="320040" y="15240"/>
                </a:lnTo>
                <a:close/>
              </a:path>
            </a:pathLst>
          </a:cu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94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6" name="Прямоугольник 5"/>
          <p:cNvSpPr/>
          <p:nvPr/>
        </p:nvSpPr>
        <p:spPr>
          <a:xfrm>
            <a:off x="5734049" y="1451429"/>
            <a:ext cx="5884635" cy="5007428"/>
          </a:xfrm>
          <a:prstGeom prst="rect">
            <a:avLst/>
          </a:prstGeom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8926" y="1221653"/>
            <a:ext cx="3356503" cy="188803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230932"/>
            <a:ext cx="5870276" cy="11166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10250" y="1534951"/>
            <a:ext cx="56647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Краткая информация о семье, семейных </a:t>
            </a:r>
            <a:r>
              <a:rPr lang="ru-RU" dirty="0" smtClean="0"/>
              <a:t>традициях    </a:t>
            </a:r>
            <a:r>
              <a:rPr lang="ru-RU" sz="1400" dirty="0" smtClean="0"/>
              <a:t>Семья </a:t>
            </a:r>
            <a:r>
              <a:rPr lang="ru-RU" sz="1400" dirty="0"/>
              <a:t>у меня очень дружная. Моя мама </a:t>
            </a:r>
            <a:r>
              <a:rPr lang="ru-RU" sz="1400" dirty="0" smtClean="0"/>
              <a:t>- Лидия </a:t>
            </a:r>
            <a:r>
              <a:rPr lang="ru-RU" sz="1400" dirty="0"/>
              <a:t>Георгиевна. Ей уже 83. Живет рядом с нами в г. Голицыно. Муж </a:t>
            </a:r>
            <a:r>
              <a:rPr lang="ru-RU" sz="1400" dirty="0" smtClean="0"/>
              <a:t>- Леонид </a:t>
            </a:r>
            <a:r>
              <a:rPr lang="ru-RU" sz="1400" dirty="0" err="1"/>
              <a:t>Францевич</a:t>
            </a:r>
            <a:r>
              <a:rPr lang="ru-RU" sz="1400" dirty="0"/>
              <a:t>, 63 года. Работает уже много лет в ОКБ «Компания </a:t>
            </a:r>
            <a:r>
              <a:rPr lang="ru-RU" sz="1400" dirty="0" smtClean="0"/>
              <a:t>«Сухой</a:t>
            </a:r>
            <a:r>
              <a:rPr lang="ru-RU" sz="1400" dirty="0"/>
              <a:t>», где на протяжении многих лет занимается разработкой и производством самолетов. Имеет  медаль ордена </a:t>
            </a:r>
            <a:r>
              <a:rPr lang="ru-RU" sz="1400" dirty="0" smtClean="0"/>
              <a:t>«За </a:t>
            </a:r>
            <a:r>
              <a:rPr lang="ru-RU" sz="1400" dirty="0"/>
              <a:t>заслуги перед Отечеством 2 степени». В этом году мы отметили 40 лет совместной жизни. Дочь Екатерина Леонидовна. Она 10 лет служила  в пограничных войсках ФСБ России, в настоящее время является сотрудником МВД России. Сын Дмитрий Леонидович работает менеджером по закупкам, имеет высшее образование, закончил </a:t>
            </a:r>
            <a:r>
              <a:rPr lang="ru-RU" sz="1400" dirty="0" smtClean="0"/>
              <a:t>финансово-промышленную </a:t>
            </a:r>
            <a:r>
              <a:rPr lang="ru-RU" sz="1400" dirty="0"/>
              <a:t>академию. Внук Артемий. Ему 6 лет и на следующий год он уже пойдет в школу. А пока он посещает дошкольное учреждение.</a:t>
            </a:r>
          </a:p>
          <a:p>
            <a:pPr algn="just"/>
            <a:r>
              <a:rPr lang="ru-RU" sz="1400" dirty="0" smtClean="0"/>
              <a:t>Для </a:t>
            </a:r>
            <a:r>
              <a:rPr lang="ru-RU" sz="1400" dirty="0"/>
              <a:t>нашей семьи отношение к своей Родине, любовь к своему народу, гордость за </a:t>
            </a:r>
            <a:r>
              <a:rPr lang="ru-RU" sz="1400" dirty="0" smtClean="0"/>
              <a:t>нацию - </a:t>
            </a:r>
            <a:r>
              <a:rPr lang="ru-RU" sz="1400" dirty="0"/>
              <a:t>это главное. Ведь быть </a:t>
            </a:r>
            <a:r>
              <a:rPr lang="ru-RU" sz="1400" dirty="0" smtClean="0"/>
              <a:t>патриотом - </a:t>
            </a:r>
            <a:r>
              <a:rPr lang="ru-RU" sz="1400" dirty="0"/>
              <a:t>значит ощущать себя неотъемлемой частью Отечества. Мы с мужем всегда старались привить это чувство своим детям. А теперь и своему маленькому внуку. Для нас семейными традициями всегда были возложение цветов к мемориалу павшим в боях за Родину в г. Голицыно на 9 Мая, празднование Дня России и Дня пограничника. А теперь и  посещение парка </a:t>
            </a:r>
            <a:r>
              <a:rPr lang="ru-RU" sz="1400" dirty="0" smtClean="0"/>
              <a:t>«Патриот</a:t>
            </a:r>
            <a:r>
              <a:rPr lang="ru-RU" sz="1400" dirty="0"/>
              <a:t>». Надеемся, что внук вырастит настоящим человеком, патриотом своей Родины.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25979" y="2983778"/>
            <a:ext cx="3178453" cy="184331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8927" y="4745903"/>
            <a:ext cx="3277004" cy="184331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08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218468"/>
            <a:ext cx="6270170" cy="11286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42304" y="1565566"/>
            <a:ext cx="2009956" cy="2081214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91700" y="662940"/>
            <a:ext cx="2101395" cy="298384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Выноска 1 10"/>
          <p:cNvSpPr/>
          <p:nvPr/>
        </p:nvSpPr>
        <p:spPr>
          <a:xfrm>
            <a:off x="4642304" y="3865248"/>
            <a:ext cx="7282996" cy="2442182"/>
          </a:xfrm>
          <a:prstGeom prst="borderCallout1">
            <a:avLst>
              <a:gd name="adj1" fmla="val 54925"/>
              <a:gd name="adj2" fmla="val -253"/>
              <a:gd name="adj3" fmla="val 46628"/>
              <a:gd name="adj4" fmla="val -1363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Участие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 районных и областных мероприятиях, конкурсах, фестивалях, конференциях и пр. </a:t>
            </a: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областной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онлайн-конкурс новогодних постановок 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«Праздник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 нам приходит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 (победитель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номинации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«Лучшее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музыкальное оформление)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областной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онлайн-конкурс театральных постановок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«Вся жизнь -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театр»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(2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место)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областной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онлайн фотоконкурс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«Весеннее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преображение. До и после»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муниципальный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творческий онлайн фото-конкурс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«Краски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лета»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областной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онлайн-конкурс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«Мастерство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цветах»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областной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творческий онлайн-конкурс за лучшее новогоднее видео-поздравление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«С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Новым годом! С Новым счастьем!»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областной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онлайн-конкурс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«Поприветствуем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друг друга» ( 1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2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 3 места)</a:t>
            </a:r>
          </a:p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4366" y="1565566"/>
            <a:ext cx="3352833" cy="4741863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77101" y="662940"/>
            <a:ext cx="1988819" cy="298384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10616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46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218468"/>
            <a:ext cx="6270170" cy="11286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42304" y="1565566"/>
            <a:ext cx="2088000" cy="20880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94064" y="403860"/>
            <a:ext cx="2200455" cy="3249706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Выноска 1 10"/>
          <p:cNvSpPr/>
          <p:nvPr/>
        </p:nvSpPr>
        <p:spPr>
          <a:xfrm>
            <a:off x="4642304" y="3865248"/>
            <a:ext cx="7282996" cy="2442182"/>
          </a:xfrm>
          <a:prstGeom prst="borderCallout1">
            <a:avLst>
              <a:gd name="adj1" fmla="val 54925"/>
              <a:gd name="adj2" fmla="val -253"/>
              <a:gd name="adj3" fmla="val 46628"/>
              <a:gd name="adj4" fmla="val -1363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VII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Воскресенский открытый фестиваль-конкурс самодеятельного народного творчества </a:t>
            </a: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«Рио-Рита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55+»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(3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место)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областной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онлайн-конкурс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«Новогодних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красок хоровод»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областной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конкурс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«Миссис «Активное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долголетие»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2021»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областной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марафон скандинавской ходьбы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«Шагаем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 долголетию»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(3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место)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областной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фестиваль по йоге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4366" y="1565566"/>
            <a:ext cx="3352833" cy="4741863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44886" y="403860"/>
            <a:ext cx="1872794" cy="3249706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20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218468"/>
            <a:ext cx="6270170" cy="1128630"/>
          </a:xfrm>
          <a:prstGeom prst="rect">
            <a:avLst/>
          </a:prstGeom>
        </p:spPr>
      </p:pic>
      <p:sp>
        <p:nvSpPr>
          <p:cNvPr id="8" name="Выноска 1 7"/>
          <p:cNvSpPr/>
          <p:nvPr/>
        </p:nvSpPr>
        <p:spPr>
          <a:xfrm>
            <a:off x="478971" y="3739243"/>
            <a:ext cx="11446329" cy="2925082"/>
          </a:xfrm>
          <a:prstGeom prst="borderCallout1">
            <a:avLst>
              <a:gd name="adj1" fmla="val -123"/>
              <a:gd name="adj2" fmla="val 26153"/>
              <a:gd name="adj3" fmla="val -10426"/>
              <a:gd name="adj4" fmla="val 33195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Участие в общественной деятельности, в работе студий, кружков, секций и пр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just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жизни часто случается так, что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ценнее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выше всех материальных благ становится простое человеческое участие. И я считаю, что посильная помощь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нуждающимся -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долг каждого из нас. Участвую в волонтерских программах по сбору гуманитарной помощи и в других мероприятиях. Приняла активное участие в ежегодном Пушкинском празднике в деревне Захарово, посвящённом празднованию 222-й годовщины со дня рождения великого русского поэта Александра Сергеевича Пушкина. </a:t>
            </a: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Попробовала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себя в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роли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модели, приняв участие в 2-ом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фешн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-фестивале российских дизайнеров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«Хрустальная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матрешка» в рамках празднования Дня города Одинцово. В парке героев 1812 года г. Голицыно приняла участие вместе с театральной студией отделения активного долголетия в историческом фестивале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«Герои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1812 года».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15400" y="1400175"/>
            <a:ext cx="3009900" cy="208121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Прямоугольник 9"/>
          <p:cNvSpPr/>
          <p:nvPr/>
        </p:nvSpPr>
        <p:spPr bwMode="white">
          <a:xfrm>
            <a:off x="5737859" y="1400175"/>
            <a:ext cx="2926857" cy="2081214"/>
          </a:xfrm>
          <a:custGeom>
            <a:avLst/>
            <a:gdLst>
              <a:gd name="connsiteX0" fmla="*/ 0 w 3009900"/>
              <a:gd name="connsiteY0" fmla="*/ 0 h 2081214"/>
              <a:gd name="connsiteX1" fmla="*/ 3009900 w 3009900"/>
              <a:gd name="connsiteY1" fmla="*/ 0 h 2081214"/>
              <a:gd name="connsiteX2" fmla="*/ 3009900 w 3009900"/>
              <a:gd name="connsiteY2" fmla="*/ 2081214 h 2081214"/>
              <a:gd name="connsiteX3" fmla="*/ 0 w 3009900"/>
              <a:gd name="connsiteY3" fmla="*/ 2081214 h 2081214"/>
              <a:gd name="connsiteX4" fmla="*/ 0 w 3009900"/>
              <a:gd name="connsiteY4" fmla="*/ 0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57752 w 3067652"/>
              <a:gd name="connsiteY3" fmla="*/ 2081214 h 2081214"/>
              <a:gd name="connsiteX4" fmla="*/ 0 w 3067652"/>
              <a:gd name="connsiteY4" fmla="*/ 9625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336885 w 3067652"/>
              <a:gd name="connsiteY3" fmla="*/ 2052338 h 2081214"/>
              <a:gd name="connsiteX4" fmla="*/ 0 w 3067652"/>
              <a:gd name="connsiteY4" fmla="*/ 9625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327260 w 3067652"/>
              <a:gd name="connsiteY3" fmla="*/ 2071589 h 2081214"/>
              <a:gd name="connsiteX4" fmla="*/ 0 w 3067652"/>
              <a:gd name="connsiteY4" fmla="*/ 9625 h 208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652" h="2081214">
                <a:moveTo>
                  <a:pt x="0" y="9625"/>
                </a:moveTo>
                <a:lnTo>
                  <a:pt x="3067652" y="0"/>
                </a:lnTo>
                <a:lnTo>
                  <a:pt x="3067652" y="2081214"/>
                </a:lnTo>
                <a:lnTo>
                  <a:pt x="327260" y="2071589"/>
                </a:lnTo>
                <a:lnTo>
                  <a:pt x="0" y="9625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Прямоугольник 10"/>
          <p:cNvSpPr/>
          <p:nvPr/>
        </p:nvSpPr>
        <p:spPr bwMode="white">
          <a:xfrm>
            <a:off x="2446020" y="1400175"/>
            <a:ext cx="3307079" cy="2084389"/>
          </a:xfrm>
          <a:custGeom>
            <a:avLst/>
            <a:gdLst>
              <a:gd name="connsiteX0" fmla="*/ 0 w 2741594"/>
              <a:gd name="connsiteY0" fmla="*/ 0 h 2081214"/>
              <a:gd name="connsiteX1" fmla="*/ 2741594 w 2741594"/>
              <a:gd name="connsiteY1" fmla="*/ 0 h 2081214"/>
              <a:gd name="connsiteX2" fmla="*/ 2741594 w 2741594"/>
              <a:gd name="connsiteY2" fmla="*/ 2081214 h 2081214"/>
              <a:gd name="connsiteX3" fmla="*/ 0 w 2741594"/>
              <a:gd name="connsiteY3" fmla="*/ 2081214 h 2081214"/>
              <a:gd name="connsiteX4" fmla="*/ 0 w 2741594"/>
              <a:gd name="connsiteY4" fmla="*/ 0 h 2081214"/>
              <a:gd name="connsiteX0" fmla="*/ 403225 w 3144819"/>
              <a:gd name="connsiteY0" fmla="*/ 0 h 2084389"/>
              <a:gd name="connsiteX1" fmla="*/ 3144819 w 3144819"/>
              <a:gd name="connsiteY1" fmla="*/ 0 h 2084389"/>
              <a:gd name="connsiteX2" fmla="*/ 3144819 w 3144819"/>
              <a:gd name="connsiteY2" fmla="*/ 2081214 h 2084389"/>
              <a:gd name="connsiteX3" fmla="*/ 0 w 3144819"/>
              <a:gd name="connsiteY3" fmla="*/ 2084389 h 2084389"/>
              <a:gd name="connsiteX4" fmla="*/ 403225 w 3144819"/>
              <a:gd name="connsiteY4" fmla="*/ 0 h 2084389"/>
              <a:gd name="connsiteX0" fmla="*/ 403225 w 3475019"/>
              <a:gd name="connsiteY0" fmla="*/ 0 h 2084389"/>
              <a:gd name="connsiteX1" fmla="*/ 3144819 w 3475019"/>
              <a:gd name="connsiteY1" fmla="*/ 0 h 2084389"/>
              <a:gd name="connsiteX2" fmla="*/ 3475019 w 3475019"/>
              <a:gd name="connsiteY2" fmla="*/ 2084389 h 2084389"/>
              <a:gd name="connsiteX3" fmla="*/ 0 w 3475019"/>
              <a:gd name="connsiteY3" fmla="*/ 2084389 h 2084389"/>
              <a:gd name="connsiteX4" fmla="*/ 403225 w 3475019"/>
              <a:gd name="connsiteY4" fmla="*/ 0 h 20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5019" h="2084389">
                <a:moveTo>
                  <a:pt x="403225" y="0"/>
                </a:moveTo>
                <a:lnTo>
                  <a:pt x="3144819" y="0"/>
                </a:lnTo>
                <a:lnTo>
                  <a:pt x="3475019" y="2084389"/>
                </a:lnTo>
                <a:lnTo>
                  <a:pt x="0" y="2084389"/>
                </a:lnTo>
                <a:lnTo>
                  <a:pt x="403225" y="0"/>
                </a:ln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Прямоугольник 11"/>
          <p:cNvSpPr/>
          <p:nvPr/>
        </p:nvSpPr>
        <p:spPr bwMode="white">
          <a:xfrm>
            <a:off x="486745" y="1400174"/>
            <a:ext cx="2074845" cy="2087564"/>
          </a:xfrm>
          <a:custGeom>
            <a:avLst/>
            <a:gdLst>
              <a:gd name="connsiteX0" fmla="*/ 0 w 2074845"/>
              <a:gd name="connsiteY0" fmla="*/ 0 h 2081214"/>
              <a:gd name="connsiteX1" fmla="*/ 2074845 w 2074845"/>
              <a:gd name="connsiteY1" fmla="*/ 0 h 2081214"/>
              <a:gd name="connsiteX2" fmla="*/ 2074845 w 2074845"/>
              <a:gd name="connsiteY2" fmla="*/ 2081214 h 2081214"/>
              <a:gd name="connsiteX3" fmla="*/ 0 w 2074845"/>
              <a:gd name="connsiteY3" fmla="*/ 2081214 h 2081214"/>
              <a:gd name="connsiteX4" fmla="*/ 0 w 2074845"/>
              <a:gd name="connsiteY4" fmla="*/ 0 h 2081214"/>
              <a:gd name="connsiteX0" fmla="*/ 0 w 2074845"/>
              <a:gd name="connsiteY0" fmla="*/ 0 h 2081214"/>
              <a:gd name="connsiteX1" fmla="*/ 2074845 w 2074845"/>
              <a:gd name="connsiteY1" fmla="*/ 0 h 2081214"/>
              <a:gd name="connsiteX2" fmla="*/ 1731945 w 2074845"/>
              <a:gd name="connsiteY2" fmla="*/ 2081214 h 2081214"/>
              <a:gd name="connsiteX3" fmla="*/ 0 w 2074845"/>
              <a:gd name="connsiteY3" fmla="*/ 2081214 h 2081214"/>
              <a:gd name="connsiteX4" fmla="*/ 0 w 2074845"/>
              <a:gd name="connsiteY4" fmla="*/ 0 h 2081214"/>
              <a:gd name="connsiteX0" fmla="*/ 0 w 2074845"/>
              <a:gd name="connsiteY0" fmla="*/ 0 h 2087564"/>
              <a:gd name="connsiteX1" fmla="*/ 2074845 w 2074845"/>
              <a:gd name="connsiteY1" fmla="*/ 0 h 2087564"/>
              <a:gd name="connsiteX2" fmla="*/ 1722420 w 2074845"/>
              <a:gd name="connsiteY2" fmla="*/ 2087564 h 2087564"/>
              <a:gd name="connsiteX3" fmla="*/ 0 w 2074845"/>
              <a:gd name="connsiteY3" fmla="*/ 2081214 h 2087564"/>
              <a:gd name="connsiteX4" fmla="*/ 0 w 2074845"/>
              <a:gd name="connsiteY4" fmla="*/ 0 h 208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845" h="2087564">
                <a:moveTo>
                  <a:pt x="0" y="0"/>
                </a:moveTo>
                <a:lnTo>
                  <a:pt x="2074845" y="0"/>
                </a:lnTo>
                <a:lnTo>
                  <a:pt x="1722420" y="2087564"/>
                </a:lnTo>
                <a:lnTo>
                  <a:pt x="0" y="20812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7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218468"/>
            <a:ext cx="6270170" cy="11286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0038" y="1347098"/>
            <a:ext cx="3725011" cy="526822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33426" y="1347097"/>
            <a:ext cx="3725011" cy="526822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66814" y="1347096"/>
            <a:ext cx="3725011" cy="5268229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622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678</Words>
  <Application>Microsoft Office PowerPoint</Application>
  <PresentationFormat>Произвольный</PresentationFormat>
  <Paragraphs>29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socsp2018@outlook.com</dc:creator>
  <cp:lastModifiedBy>Пользователь</cp:lastModifiedBy>
  <cp:revision>20</cp:revision>
  <dcterms:created xsi:type="dcterms:W3CDTF">2022-09-12T06:24:00Z</dcterms:created>
  <dcterms:modified xsi:type="dcterms:W3CDTF">2022-09-19T14:51:14Z</dcterms:modified>
</cp:coreProperties>
</file>