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5" r:id="rId5"/>
    <p:sldId id="258" r:id="rId6"/>
    <p:sldId id="259" r:id="rId7"/>
    <p:sldId id="264" r:id="rId8"/>
    <p:sldId id="260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4660"/>
  </p:normalViewPr>
  <p:slideViewPr>
    <p:cSldViewPr snapToGrid="0">
      <p:cViewPr varScale="1">
        <p:scale>
          <a:sx n="77" d="100"/>
          <a:sy n="77" d="100"/>
        </p:scale>
        <p:origin x="-90" y="-9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27768-8CF3-4BF1-BBE9-D674F9EE5640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B2B4-F09D-4060-B050-916862855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504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27768-8CF3-4BF1-BBE9-D674F9EE5640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B2B4-F09D-4060-B050-916862855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631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27768-8CF3-4BF1-BBE9-D674F9EE5640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B2B4-F09D-4060-B050-916862855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869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27768-8CF3-4BF1-BBE9-D674F9EE5640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B2B4-F09D-4060-B050-916862855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883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27768-8CF3-4BF1-BBE9-D674F9EE5640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B2B4-F09D-4060-B050-916862855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10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27768-8CF3-4BF1-BBE9-D674F9EE5640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B2B4-F09D-4060-B050-916862855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49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27768-8CF3-4BF1-BBE9-D674F9EE5640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B2B4-F09D-4060-B050-916862855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678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27768-8CF3-4BF1-BBE9-D674F9EE5640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B2B4-F09D-4060-B050-916862855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328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27768-8CF3-4BF1-BBE9-D674F9EE5640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B2B4-F09D-4060-B050-916862855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386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27768-8CF3-4BF1-BBE9-D674F9EE5640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B2B4-F09D-4060-B050-916862855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177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27768-8CF3-4BF1-BBE9-D674F9EE5640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B2B4-F09D-4060-B050-916862855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61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27768-8CF3-4BF1-BBE9-D674F9EE5640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AB2B4-F09D-4060-B050-916862855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784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4.png"/><Relationship Id="rId7" Type="http://schemas.openxmlformats.org/officeDocument/2006/relationships/image" Target="../media/image33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73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7" y="1086547"/>
            <a:ext cx="5048250" cy="5715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42975" y="1647825"/>
            <a:ext cx="4029075" cy="4781550"/>
          </a:xfrm>
          <a:custGeom>
            <a:avLst/>
            <a:gdLst>
              <a:gd name="connsiteX0" fmla="*/ 0 w 3933825"/>
              <a:gd name="connsiteY0" fmla="*/ 0 h 4762500"/>
              <a:gd name="connsiteX1" fmla="*/ 3933825 w 3933825"/>
              <a:gd name="connsiteY1" fmla="*/ 0 h 4762500"/>
              <a:gd name="connsiteX2" fmla="*/ 3933825 w 3933825"/>
              <a:gd name="connsiteY2" fmla="*/ 4762500 h 4762500"/>
              <a:gd name="connsiteX3" fmla="*/ 0 w 3933825"/>
              <a:gd name="connsiteY3" fmla="*/ 4762500 h 4762500"/>
              <a:gd name="connsiteX4" fmla="*/ 0 w 3933825"/>
              <a:gd name="connsiteY4" fmla="*/ 0 h 4762500"/>
              <a:gd name="connsiteX0" fmla="*/ 95250 w 4029075"/>
              <a:gd name="connsiteY0" fmla="*/ 0 h 4781550"/>
              <a:gd name="connsiteX1" fmla="*/ 4029075 w 4029075"/>
              <a:gd name="connsiteY1" fmla="*/ 0 h 4781550"/>
              <a:gd name="connsiteX2" fmla="*/ 4029075 w 4029075"/>
              <a:gd name="connsiteY2" fmla="*/ 4762500 h 4781550"/>
              <a:gd name="connsiteX3" fmla="*/ 0 w 4029075"/>
              <a:gd name="connsiteY3" fmla="*/ 4781550 h 4781550"/>
              <a:gd name="connsiteX4" fmla="*/ 95250 w 4029075"/>
              <a:gd name="connsiteY4" fmla="*/ 0 h 4781550"/>
              <a:gd name="connsiteX0" fmla="*/ 95250 w 4029075"/>
              <a:gd name="connsiteY0" fmla="*/ 0 h 4781550"/>
              <a:gd name="connsiteX1" fmla="*/ 4029075 w 4029075"/>
              <a:gd name="connsiteY1" fmla="*/ 0 h 4781550"/>
              <a:gd name="connsiteX2" fmla="*/ 4029075 w 4029075"/>
              <a:gd name="connsiteY2" fmla="*/ 4762500 h 4781550"/>
              <a:gd name="connsiteX3" fmla="*/ 0 w 4029075"/>
              <a:gd name="connsiteY3" fmla="*/ 4781550 h 4781550"/>
              <a:gd name="connsiteX4" fmla="*/ 95250 w 4029075"/>
              <a:gd name="connsiteY4" fmla="*/ 0 h 4781550"/>
              <a:gd name="connsiteX0" fmla="*/ 95250 w 4029075"/>
              <a:gd name="connsiteY0" fmla="*/ 0 h 4781550"/>
              <a:gd name="connsiteX1" fmla="*/ 4029075 w 4029075"/>
              <a:gd name="connsiteY1" fmla="*/ 0 h 4781550"/>
              <a:gd name="connsiteX2" fmla="*/ 4029075 w 4029075"/>
              <a:gd name="connsiteY2" fmla="*/ 4762500 h 4781550"/>
              <a:gd name="connsiteX3" fmla="*/ 0 w 4029075"/>
              <a:gd name="connsiteY3" fmla="*/ 4781550 h 4781550"/>
              <a:gd name="connsiteX4" fmla="*/ 95250 w 4029075"/>
              <a:gd name="connsiteY4" fmla="*/ 0 h 478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9075" h="4781550">
                <a:moveTo>
                  <a:pt x="95250" y="0"/>
                </a:moveTo>
                <a:lnTo>
                  <a:pt x="4029075" y="0"/>
                </a:lnTo>
                <a:lnTo>
                  <a:pt x="4029075" y="4762500"/>
                </a:lnTo>
                <a:lnTo>
                  <a:pt x="0" y="4781550"/>
                </a:lnTo>
                <a:cubicBezTo>
                  <a:pt x="107950" y="3340100"/>
                  <a:pt x="63500" y="1593850"/>
                  <a:pt x="952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МЕСТО ПОД</a:t>
            </a:r>
          </a:p>
          <a:p>
            <a:pPr algn="ctr"/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ФОТОГРАФИЮ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Выноска 1 7"/>
          <p:cNvSpPr/>
          <p:nvPr/>
        </p:nvSpPr>
        <p:spPr>
          <a:xfrm>
            <a:off x="5721277" y="1606751"/>
            <a:ext cx="5754987" cy="4863698"/>
          </a:xfrm>
          <a:prstGeom prst="borderCallout1">
            <a:avLst>
              <a:gd name="adj1" fmla="val 85791"/>
              <a:gd name="adj2" fmla="val 376"/>
              <a:gd name="adj3" fmla="val 63981"/>
              <a:gd name="adj4" fmla="val -10806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</a:rPr>
              <a:t>Дударева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 Ангелина Вячеславовна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Дата рождения: 11.06.1964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Место рождения: г. Житомир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Адрес проживания: </a:t>
            </a: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</a:rPr>
              <a:t>г.о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. Клин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Образование, специальность: врач-психиатр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Трудовой стаж, этапы профессиональной деятельности: 25 лет стажа в военной и гражданской медицине, социальной сфере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7" y="230932"/>
            <a:ext cx="5870276" cy="11166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8" r="26999"/>
          <a:stretch/>
        </p:blipFill>
        <p:spPr>
          <a:xfrm>
            <a:off x="997527" y="1660927"/>
            <a:ext cx="3990110" cy="476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79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Выноска 1 7"/>
          <p:cNvSpPr/>
          <p:nvPr/>
        </p:nvSpPr>
        <p:spPr>
          <a:xfrm>
            <a:off x="555170" y="4294413"/>
            <a:ext cx="11164607" cy="1983924"/>
          </a:xfrm>
          <a:prstGeom prst="borderCallout1">
            <a:avLst>
              <a:gd name="adj1" fmla="val -1290"/>
              <a:gd name="adj2" fmla="val 49238"/>
              <a:gd name="adj3" fmla="val -37576"/>
              <a:gd name="adj4" fmla="val 49293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Я увлекаюсь долгими прогулками по лесу, во время которых собираю лесные дары: травы, ягоды, грибы ... Также давно изучаю ведическую культуру, посещаю храмы. Недавно увлеклась танцами, спортом и рисованием. </a:t>
            </a:r>
          </a:p>
          <a:p>
            <a:pPr algn="just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Люблю поездки по святым местам и просто путешествия!  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7" y="230932"/>
            <a:ext cx="5870276" cy="11166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86" y="397663"/>
            <a:ext cx="2306372" cy="30751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2" b="15130"/>
          <a:stretch/>
        </p:blipFill>
        <p:spPr>
          <a:xfrm>
            <a:off x="9299122" y="389936"/>
            <a:ext cx="2420655" cy="309061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40" y="1241891"/>
            <a:ext cx="2297278" cy="230367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741" y="397663"/>
            <a:ext cx="2316055" cy="308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5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7" y="230932"/>
            <a:ext cx="5870276" cy="11166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40" b="-4"/>
          <a:stretch/>
        </p:blipFill>
        <p:spPr>
          <a:xfrm>
            <a:off x="811382" y="1347561"/>
            <a:ext cx="2762672" cy="32100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692" y="3257437"/>
            <a:ext cx="4156515" cy="31173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139" y="3257437"/>
            <a:ext cx="2338041" cy="31173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18225"/>
          <a:stretch/>
        </p:blipFill>
        <p:spPr>
          <a:xfrm>
            <a:off x="1686532" y="3257437"/>
            <a:ext cx="2495721" cy="311738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51" y="916285"/>
            <a:ext cx="3896662" cy="219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94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978" y="2683818"/>
            <a:ext cx="2555735" cy="3407646"/>
          </a:xfrm>
          <a:prstGeom prst="rect">
            <a:avLst/>
          </a:prstGeom>
        </p:spPr>
      </p:pic>
      <p:sp useBgFill="1">
        <p:nvSpPr>
          <p:cNvPr id="6" name="Прямоугольник 5"/>
          <p:cNvSpPr/>
          <p:nvPr/>
        </p:nvSpPr>
        <p:spPr>
          <a:xfrm>
            <a:off x="5795399" y="559588"/>
            <a:ext cx="5884635" cy="1881533"/>
          </a:xfrm>
          <a:prstGeom prst="rect">
            <a:avLst/>
          </a:prstGeom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7" y="230932"/>
            <a:ext cx="5870276" cy="11166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87287" y="617796"/>
            <a:ext cx="56647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 меня трое детей, сын и две дочери. </a:t>
            </a:r>
          </a:p>
          <a:p>
            <a:pPr algn="ctr"/>
            <a:r>
              <a:rPr lang="ru-RU" dirty="0" smtClean="0"/>
              <a:t>Любим всей семьей выбираться в небольшие путешествия. </a:t>
            </a:r>
          </a:p>
          <a:p>
            <a:pPr algn="ctr"/>
            <a:r>
              <a:rPr lang="ru-RU" dirty="0" smtClean="0"/>
              <a:t>Мы все творческие люди, сын занимается спортом. </a:t>
            </a:r>
          </a:p>
          <a:p>
            <a:pPr algn="ctr"/>
            <a:r>
              <a:rPr lang="ru-RU" dirty="0" smtClean="0"/>
              <a:t>Внучка пошла вся в бабушку – и танцует, и рисует. </a:t>
            </a:r>
          </a:p>
          <a:p>
            <a:pPr algn="ctr"/>
            <a:r>
              <a:rPr lang="ru-RU" dirty="0" smtClean="0"/>
              <a:t>Все мы очень дружные!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294" y="1354826"/>
            <a:ext cx="2555735" cy="34076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027" y="3303216"/>
            <a:ext cx="2438063" cy="325879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55" y="1354826"/>
            <a:ext cx="1889414" cy="25192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918" y="3660785"/>
            <a:ext cx="2203102" cy="29451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49" b="18939"/>
          <a:stretch/>
        </p:blipFill>
        <p:spPr>
          <a:xfrm>
            <a:off x="4442749" y="4142918"/>
            <a:ext cx="2705300" cy="246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40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8" y="218468"/>
            <a:ext cx="6270170" cy="1128630"/>
          </a:xfrm>
          <a:prstGeom prst="rect">
            <a:avLst/>
          </a:prstGeom>
        </p:spPr>
      </p:pic>
      <p:sp>
        <p:nvSpPr>
          <p:cNvPr id="11" name="Выноска 1 10"/>
          <p:cNvSpPr/>
          <p:nvPr/>
        </p:nvSpPr>
        <p:spPr>
          <a:xfrm>
            <a:off x="571692" y="5474325"/>
            <a:ext cx="11048616" cy="1059013"/>
          </a:xfrm>
          <a:prstGeom prst="borderCallout1">
            <a:avLst>
              <a:gd name="adj1" fmla="val 56092"/>
              <a:gd name="adj2" fmla="val -365"/>
              <a:gd name="adj3" fmla="val 35058"/>
              <a:gd name="adj4" fmla="val -17057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Активно участвую в городских и областных фестивалях, конкурсах, провожу мастер-классы по творчеству на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мероприятиях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учусь фотографировать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32" y="1453889"/>
            <a:ext cx="2328235" cy="3104314"/>
          </a:xfrm>
          <a:prstGeom prst="rect">
            <a:avLst/>
          </a:prstGeom>
        </p:spPr>
      </p:pic>
      <p:pic>
        <p:nvPicPr>
          <p:cNvPr id="1026" name="Picture 2" descr="C:\Users\Aero\Desktop\Егорьевск Ты супер\photo_2022-08-14_15-30-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197" y="2228685"/>
            <a:ext cx="2328236" cy="310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Aero\Desktop\Егорьевск Ты супер\IMG-20220922-WA000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705" y="1347098"/>
            <a:ext cx="2328235" cy="310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ero\Desktop\Егорьевск Ты супер\IMG-20220812-WA036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919" y="617542"/>
            <a:ext cx="3042283" cy="228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ero\Desktop\Егорьевск Ты супер\IMG-20220530-WA004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076" y="2899255"/>
            <a:ext cx="3042283" cy="228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84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8" y="218468"/>
            <a:ext cx="6270170" cy="1128630"/>
          </a:xfrm>
          <a:prstGeom prst="rect">
            <a:avLst/>
          </a:prstGeom>
        </p:spPr>
      </p:pic>
      <p:sp>
        <p:nvSpPr>
          <p:cNvPr id="8" name="Выноска 1 7"/>
          <p:cNvSpPr/>
          <p:nvPr/>
        </p:nvSpPr>
        <p:spPr>
          <a:xfrm>
            <a:off x="415321" y="4288006"/>
            <a:ext cx="4292548" cy="1976870"/>
          </a:xfrm>
          <a:prstGeom prst="borderCallout1">
            <a:avLst>
              <a:gd name="adj1" fmla="val -123"/>
              <a:gd name="adj2" fmla="val 26153"/>
              <a:gd name="adj3" fmla="val 327"/>
              <a:gd name="adj4" fmla="val 44710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проекте «Активное долголетие» я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занимаюсь танцами и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рисованием, участвую во всех мероприятиях. 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Picture 3" descr="D:\2022\долголетие август 2022\IMG202208121029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21" y="1544806"/>
            <a:ext cx="3019802" cy="226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ero\Desktop\Егорьевск Ты супер\IMG-20220719-WA00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149" y="782783"/>
            <a:ext cx="3002690" cy="225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ero\Desktop\Егорьевск Ты супер\IMG-20220630-WA01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572" y="1544806"/>
            <a:ext cx="3019803" cy="226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9" t="15000" r="539" b="13788"/>
          <a:stretch/>
        </p:blipFill>
        <p:spPr>
          <a:xfrm>
            <a:off x="9333285" y="3160562"/>
            <a:ext cx="2452079" cy="3104314"/>
          </a:xfrm>
          <a:prstGeom prst="rect">
            <a:avLst/>
          </a:prstGeom>
        </p:spPr>
      </p:pic>
      <p:pic>
        <p:nvPicPr>
          <p:cNvPr id="2052" name="Picture 4" descr="C:\Users\Aero\Desktop\Егорьевск Ты супер\IMG_20220803_112531_новый размер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112" y="4000024"/>
            <a:ext cx="3019802" cy="226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3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8" y="218468"/>
            <a:ext cx="6270170" cy="1128630"/>
          </a:xfrm>
          <a:prstGeom prst="rect">
            <a:avLst/>
          </a:prstGeom>
        </p:spPr>
      </p:pic>
      <p:pic>
        <p:nvPicPr>
          <p:cNvPr id="3076" name="Picture 4" descr="C:\Users\Aero\Desktop\Егорьевск Ты супер\IMG-20220922-WA00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30" y="1655805"/>
            <a:ext cx="2735918" cy="379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ero\Desktop\Егорьевск Ты супер\IMG-20220922-WA00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982" y="1655805"/>
            <a:ext cx="2843608" cy="379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Aero\Desktop\Егорьевск Ты супер\IMG-20220922-WA00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224" y="1655806"/>
            <a:ext cx="3179129" cy="379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66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172</Words>
  <Application>Microsoft Office PowerPoint</Application>
  <PresentationFormat>Произвольный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socsp2018@outlook.com</dc:creator>
  <cp:lastModifiedBy>Aero</cp:lastModifiedBy>
  <cp:revision>23</cp:revision>
  <dcterms:created xsi:type="dcterms:W3CDTF">2022-09-12T06:24:00Z</dcterms:created>
  <dcterms:modified xsi:type="dcterms:W3CDTF">2022-09-22T14:49:47Z</dcterms:modified>
</cp:coreProperties>
</file>